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4" r:id="rId7"/>
    <p:sldId id="266" r:id="rId8"/>
    <p:sldId id="267" r:id="rId9"/>
    <p:sldId id="268" r:id="rId10"/>
    <p:sldId id="271" r:id="rId11"/>
    <p:sldId id="269" r:id="rId12"/>
    <p:sldId id="277" r:id="rId13"/>
    <p:sldId id="276" r:id="rId14"/>
    <p:sldId id="272" r:id="rId15"/>
    <p:sldId id="273" r:id="rId16"/>
    <p:sldId id="278" r:id="rId17"/>
    <p:sldId id="279" r:id="rId18"/>
  </p:sldIdLst>
  <p:sldSz cx="9144000" cy="6858000" type="screen4x3"/>
  <p:notesSz cx="6858000" cy="9144000"/>
  <p:custDataLst>
    <p:tags r:id="rId20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0C814-DE7D-408D-8C96-DDCD0B544F69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12CDE-0304-4A2C-82D1-26A8275B9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12CDE-0304-4A2C-82D1-26A8275B9B85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B33C0D-009F-42B7-95DC-D7D2DA9FF662}" type="datetimeFigureOut">
              <a:rPr lang="pt-BR" smtClean="0"/>
              <a:pPr/>
              <a:t>12/2/2010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DA5998-46EB-487D-A312-7F96EC6811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no </a:t>
            </a:r>
            <a:r>
              <a:rPr lang="pt-BR" dirty="0" err="1" smtClean="0"/>
              <a:t>Moodle</a:t>
            </a:r>
            <a:r>
              <a:rPr lang="pt-BR" dirty="0" smtClean="0"/>
              <a:t> </a:t>
            </a:r>
            <a:r>
              <a:rPr lang="pt-BR" dirty="0" err="1" smtClean="0"/>
              <a:t>Stoa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Por: Carla Barros</a:t>
            </a:r>
            <a:endParaRPr lang="pt-BR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pt-PT" dirty="0" smtClean="0"/>
              <a:t>Outro ponto interessante da ferramenta é que ela funciona como um brainstorming. 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O próprio moodle  mostra uma mensagem avisando o editor não se preocupar com a linguagem já que ele poderá alterar o conteúdo mais tarde.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no </a:t>
            </a:r>
            <a:r>
              <a:rPr lang="pt-BR" dirty="0" err="1" smtClean="0"/>
              <a:t>Moodle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err="1" smtClean="0"/>
              <a:t>Wiki</a:t>
            </a:r>
            <a:r>
              <a:rPr lang="pt-BR" sz="3200" dirty="0" smtClean="0"/>
              <a:t> no </a:t>
            </a:r>
            <a:r>
              <a:rPr lang="pt-BR" sz="3200" dirty="0" err="1" smtClean="0"/>
              <a:t>Moodle</a:t>
            </a:r>
            <a:endParaRPr lang="pt-BR" sz="3200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4294967295"/>
          </p:nvPr>
        </p:nvSpPr>
        <p:spPr>
          <a:xfrm>
            <a:off x="4572000" y="2932113"/>
            <a:ext cx="4572000" cy="1454150"/>
          </a:xfrm>
        </p:spPr>
        <p:txBody>
          <a:bodyPr/>
          <a:lstStyle/>
          <a:p>
            <a:r>
              <a:rPr lang="pt-BR" dirty="0" smtClean="0"/>
              <a:t>NN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86116" y="535782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Como  utilizo o </a:t>
            </a:r>
            <a:r>
              <a:rPr lang="pt-BR" sz="2400" dirty="0" err="1" smtClean="0"/>
              <a:t>wiki</a:t>
            </a:r>
            <a:r>
              <a:rPr lang="pt-BR" sz="2400" dirty="0" smtClean="0"/>
              <a:t> no </a:t>
            </a:r>
            <a:r>
              <a:rPr lang="pt-BR" sz="2400" dirty="0" err="1" smtClean="0"/>
              <a:t>moodle</a:t>
            </a:r>
            <a:r>
              <a:rPr lang="pt-BR" sz="2400" dirty="0" smtClean="0"/>
              <a:t> 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7" name="Espaço Reservado para Conteúdo 6" descr="pensand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071546"/>
            <a:ext cx="3411529" cy="42862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omputador_be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196570"/>
            <a:ext cx="4071966" cy="304685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</a:t>
            </a:r>
            <a:r>
              <a:rPr lang="pt-BR" dirty="0" err="1" smtClean="0"/>
              <a:t>Moodle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no </a:t>
            </a:r>
            <a:r>
              <a:rPr lang="pt-BR" dirty="0" err="1" smtClean="0"/>
              <a:t>Moodle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43438" y="6072206"/>
            <a:ext cx="3910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Editando o Texto no </a:t>
            </a:r>
            <a:r>
              <a:rPr lang="pt-BR" sz="2400" dirty="0" err="1" smtClean="0"/>
              <a:t>wiki</a:t>
            </a:r>
            <a:endParaRPr lang="pt-BR" sz="2400" dirty="0"/>
          </a:p>
        </p:txBody>
      </p:sp>
      <p:pic>
        <p:nvPicPr>
          <p:cNvPr id="7" name="Espaço Reservado para Conteúdo 6" descr="passo1w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sso2w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147435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no </a:t>
            </a:r>
            <a:r>
              <a:rPr lang="pt-BR" dirty="0" err="1" smtClean="0"/>
              <a:t>Moodle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no </a:t>
            </a:r>
            <a:r>
              <a:rPr lang="pt-BR" dirty="0" err="1" smtClean="0"/>
              <a:t>Moodle</a:t>
            </a:r>
            <a:endParaRPr lang="pt-BR" dirty="0"/>
          </a:p>
        </p:txBody>
      </p:sp>
      <p:pic>
        <p:nvPicPr>
          <p:cNvPr id="6" name="Espaço Reservado para Conteúdo 5" descr="passo3.w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8001"/>
            <a:ext cx="8229600" cy="4132236"/>
          </a:xfrm>
        </p:spPr>
      </p:pic>
      <p:sp>
        <p:nvSpPr>
          <p:cNvPr id="7" name="CaixaDeTexto 6"/>
          <p:cNvSpPr txBox="1"/>
          <p:nvPr/>
        </p:nvSpPr>
        <p:spPr>
          <a:xfrm>
            <a:off x="4357686" y="607220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Editando o Texto no </a:t>
            </a:r>
            <a:r>
              <a:rPr lang="pt-BR" sz="2400" dirty="0" err="1" smtClean="0"/>
              <a:t>wiki</a:t>
            </a:r>
            <a:endParaRPr lang="pt-B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Você será capaz de:</a:t>
            </a:r>
          </a:p>
          <a:p>
            <a:endParaRPr lang="pt-BR" dirty="0" smtClean="0"/>
          </a:p>
          <a:p>
            <a:r>
              <a:rPr lang="pt-BR" dirty="0" smtClean="0"/>
              <a:t>Separar os alunos em grupos</a:t>
            </a:r>
          </a:p>
          <a:p>
            <a:r>
              <a:rPr lang="pt-BR" dirty="0" smtClean="0"/>
              <a:t>Criar as atividades no </a:t>
            </a:r>
            <a:r>
              <a:rPr lang="pt-BR" dirty="0" err="1" smtClean="0"/>
              <a:t>wiki</a:t>
            </a:r>
            <a:endParaRPr lang="pt-BR" dirty="0" smtClean="0"/>
          </a:p>
          <a:p>
            <a:r>
              <a:rPr lang="pt-BR" dirty="0" smtClean="0"/>
              <a:t>Inserir um link ou arquivo</a:t>
            </a:r>
          </a:p>
          <a:p>
            <a:r>
              <a:rPr lang="pt-BR" dirty="0" smtClean="0"/>
              <a:t>Visualizar o histórico de cada texto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</a:t>
            </a:r>
            <a:r>
              <a:rPr lang="pt-BR" dirty="0" err="1" smtClean="0"/>
              <a:t>Moodle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			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</a:t>
            </a:r>
            <a:r>
              <a:rPr lang="pt-BR" dirty="0" err="1" smtClean="0"/>
              <a:t>Moodle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3695700" cy="276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00298" y="4714884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Obrigada!</a:t>
            </a:r>
          </a:p>
          <a:p>
            <a:r>
              <a:rPr lang="pt-BR" sz="3200" dirty="0" smtClean="0"/>
              <a:t>Carla Barros</a:t>
            </a:r>
          </a:p>
          <a:p>
            <a:r>
              <a:rPr lang="pt-BR" sz="3200" dirty="0" smtClean="0"/>
              <a:t>moodle@stoa.usp.br</a:t>
            </a:r>
            <a:endParaRPr lang="pt-BR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O termo wiki tem origem na expressão havaiana wiki-wiki que significa muito rápido</a:t>
            </a:r>
            <a:endParaRPr lang="pt-BR" sz="2400" dirty="0"/>
          </a:p>
        </p:txBody>
      </p:sp>
      <p:pic>
        <p:nvPicPr>
          <p:cNvPr id="4" name="Espaço Reservado para Conteúdo 3" descr="rapide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093" b="22093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no </a:t>
            </a:r>
            <a:r>
              <a:rPr lang="pt-BR" dirty="0" err="1" smtClean="0"/>
              <a:t>Moodle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O wiki também é um método rápido de criação de texto em grupo</a:t>
            </a:r>
            <a:endParaRPr lang="pt-BR" sz="2400" dirty="0"/>
          </a:p>
        </p:txBody>
      </p:sp>
      <p:pic>
        <p:nvPicPr>
          <p:cNvPr id="4" name="Espaço Reservado para Conteúdo 3" descr="ligeirinho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313" b="30313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no </a:t>
            </a:r>
            <a:r>
              <a:rPr lang="pt-BR" dirty="0" err="1" smtClean="0"/>
              <a:t>Moodle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DC_Bijoux_O_Poderoso_Chef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142984"/>
            <a:ext cx="4632995" cy="4525962"/>
          </a:xfrm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err="1" smtClean="0"/>
              <a:t>Wiki</a:t>
            </a:r>
            <a:r>
              <a:rPr lang="pt-BR" sz="3200" dirty="0" smtClean="0"/>
              <a:t> no </a:t>
            </a:r>
            <a:r>
              <a:rPr lang="pt-BR" sz="3200" dirty="0" err="1" smtClean="0"/>
              <a:t>Moodle</a:t>
            </a:r>
            <a:endParaRPr lang="pt-BR" sz="3200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4294967295"/>
          </p:nvPr>
        </p:nvSpPr>
        <p:spPr>
          <a:xfrm>
            <a:off x="4572000" y="2932113"/>
            <a:ext cx="4572000" cy="1454150"/>
          </a:xfrm>
        </p:spPr>
        <p:txBody>
          <a:bodyPr/>
          <a:lstStyle/>
          <a:p>
            <a:r>
              <a:rPr lang="pt-BR" dirty="0" smtClean="0"/>
              <a:t>NN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86116" y="571501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Não existe o Coordenador de Edição</a:t>
            </a:r>
            <a:endParaRPr lang="pt-B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000" dirty="0" smtClean="0">
                <a:solidFill>
                  <a:schemeClr val="tx1"/>
                </a:solidFill>
              </a:rPr>
              <a:t>A comunidade edita e desenvolve o conteúdo de maneira coletiva.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err="1" smtClean="0"/>
              <a:t>Wiki</a:t>
            </a:r>
            <a:r>
              <a:rPr lang="pt-BR" dirty="0" smtClean="0"/>
              <a:t> no </a:t>
            </a:r>
            <a:r>
              <a:rPr lang="pt-BR" dirty="0" err="1" smtClean="0"/>
              <a:t>Moodle</a:t>
            </a:r>
            <a:endParaRPr lang="pt-BR" dirty="0"/>
          </a:p>
        </p:txBody>
      </p:sp>
      <p:pic>
        <p:nvPicPr>
          <p:cNvPr id="5" name="Picture 11" descr="group_member_45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4267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err="1" smtClean="0"/>
              <a:t>Wiki</a:t>
            </a:r>
            <a:r>
              <a:rPr lang="pt-BR" sz="3200" dirty="0" smtClean="0"/>
              <a:t> no </a:t>
            </a:r>
            <a:r>
              <a:rPr lang="pt-BR" sz="3200" dirty="0" err="1" smtClean="0"/>
              <a:t>Moodle</a:t>
            </a:r>
            <a:endParaRPr lang="pt-BR" sz="3200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4294967295"/>
          </p:nvPr>
        </p:nvSpPr>
        <p:spPr>
          <a:xfrm>
            <a:off x="4572000" y="2932113"/>
            <a:ext cx="4572000" cy="1454150"/>
          </a:xfrm>
        </p:spPr>
        <p:txBody>
          <a:bodyPr/>
          <a:lstStyle/>
          <a:p>
            <a:r>
              <a:rPr lang="pt-BR" dirty="0" smtClean="0"/>
              <a:t>NN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86116" y="5715016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Visões consensuais </a:t>
            </a:r>
            <a:r>
              <a:rPr lang="pt-PT" dirty="0" smtClean="0"/>
              <a:t>resultam do </a:t>
            </a:r>
            <a:r>
              <a:rPr lang="pt-PT" dirty="0"/>
              <a:t>trabalho de muitas pessoas </a:t>
            </a:r>
            <a:r>
              <a:rPr lang="pt-PT" dirty="0" smtClean="0"/>
              <a:t>no documento</a:t>
            </a:r>
            <a:r>
              <a:rPr lang="pt-PT" dirty="0"/>
              <a:t>.</a:t>
            </a:r>
            <a:endParaRPr lang="pt-BR" dirty="0"/>
          </a:p>
        </p:txBody>
      </p:sp>
      <p:pic>
        <p:nvPicPr>
          <p:cNvPr id="7" name="Espaço Reservado para Conteúdo 6" descr="hom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285860"/>
            <a:ext cx="3157556" cy="423931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err="1" smtClean="0"/>
              <a:t>Wiki</a:t>
            </a:r>
            <a:r>
              <a:rPr lang="pt-BR" sz="3200" dirty="0" smtClean="0"/>
              <a:t> no </a:t>
            </a:r>
            <a:r>
              <a:rPr lang="pt-BR" sz="3200" dirty="0" err="1" smtClean="0"/>
              <a:t>Moodle</a:t>
            </a:r>
            <a:endParaRPr lang="pt-BR" sz="3200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4294967295"/>
          </p:nvPr>
        </p:nvSpPr>
        <p:spPr>
          <a:xfrm>
            <a:off x="4572000" y="2932113"/>
            <a:ext cx="4572000" cy="1454150"/>
          </a:xfrm>
        </p:spPr>
        <p:txBody>
          <a:bodyPr/>
          <a:lstStyle/>
          <a:p>
            <a:r>
              <a:rPr lang="pt-BR" dirty="0" smtClean="0"/>
              <a:t>NN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86116" y="535782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Trabalho Colaborativo</a:t>
            </a:r>
            <a:endParaRPr lang="pt-BR" dirty="0"/>
          </a:p>
        </p:txBody>
      </p:sp>
      <p:pic>
        <p:nvPicPr>
          <p:cNvPr id="7" name="Espaço Reservado para Conteúdo 6" descr="wiki-escolab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214422"/>
            <a:ext cx="5154630" cy="402011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err="1" smtClean="0"/>
              <a:t>Wiki</a:t>
            </a:r>
            <a:r>
              <a:rPr lang="pt-BR" sz="3200" dirty="0" smtClean="0"/>
              <a:t> no </a:t>
            </a:r>
            <a:r>
              <a:rPr lang="pt-BR" sz="3200" dirty="0" err="1" smtClean="0"/>
              <a:t>Moodle</a:t>
            </a:r>
            <a:endParaRPr lang="pt-BR" sz="3200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4294967295"/>
          </p:nvPr>
        </p:nvSpPr>
        <p:spPr>
          <a:xfrm>
            <a:off x="4572000" y="2932113"/>
            <a:ext cx="4572000" cy="1454150"/>
          </a:xfrm>
        </p:spPr>
        <p:txBody>
          <a:bodyPr/>
          <a:lstStyle/>
          <a:p>
            <a:r>
              <a:rPr lang="pt-BR" dirty="0" smtClean="0"/>
              <a:t>NN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86116" y="557214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Cada </a:t>
            </a:r>
            <a:r>
              <a:rPr lang="pt-PT" dirty="0"/>
              <a:t>aluno pode ter seu próprio wiki e trabalhar nele com a colaboração de seus colegas.</a:t>
            </a:r>
            <a:endParaRPr lang="pt-BR" dirty="0"/>
          </a:p>
        </p:txBody>
      </p:sp>
      <p:pic>
        <p:nvPicPr>
          <p:cNvPr id="10" name="Espaço Reservado para Conteúdo 9" descr="0aaaalunos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3708079" cy="392909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err="1" smtClean="0"/>
              <a:t>Wiki</a:t>
            </a:r>
            <a:r>
              <a:rPr lang="pt-BR" sz="3200" dirty="0" smtClean="0"/>
              <a:t> no </a:t>
            </a:r>
            <a:r>
              <a:rPr lang="pt-BR" sz="3200" dirty="0" err="1" smtClean="0"/>
              <a:t>Moodle</a:t>
            </a:r>
            <a:endParaRPr lang="pt-BR" sz="3200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4294967295"/>
          </p:nvPr>
        </p:nvSpPr>
        <p:spPr>
          <a:xfrm>
            <a:off x="4572000" y="2932113"/>
            <a:ext cx="4572000" cy="1454150"/>
          </a:xfrm>
        </p:spPr>
        <p:txBody>
          <a:bodyPr/>
          <a:lstStyle/>
          <a:p>
            <a:r>
              <a:rPr lang="pt-BR" dirty="0" smtClean="0"/>
              <a:t>NN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86116" y="5357826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 </a:t>
            </a:r>
            <a:r>
              <a:rPr lang="pt-PT" dirty="0"/>
              <a:t>professor também pode participar guiando a turma, fornecendo idéias e colocando conteúdos.</a:t>
            </a:r>
            <a:endParaRPr lang="pt-BR" dirty="0"/>
          </a:p>
        </p:txBody>
      </p:sp>
      <p:pic>
        <p:nvPicPr>
          <p:cNvPr id="8" name="Espaço Reservado para Conteúdo 7" descr="profess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5038" y="1428736"/>
            <a:ext cx="3429024" cy="34290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PRESENTER_VERSION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,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ki no Moodle Stoa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Wiki no Moodle Stoa</Template>
  <TotalTime>290</TotalTime>
  <Words>234</Words>
  <Application>Microsoft Office PowerPoint</Application>
  <PresentationFormat>Apresentação na tela (4:3)</PresentationFormat>
  <Paragraphs>54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Wiki no Moodle Stoa</vt:lpstr>
      <vt:lpstr>Wiki no Moodle Stoa</vt:lpstr>
      <vt:lpstr>Wiki no Moodle</vt:lpstr>
      <vt:lpstr>Wiki no Moodle</vt:lpstr>
      <vt:lpstr>Wiki no Moodle</vt:lpstr>
      <vt:lpstr>A comunidade edita e desenvolve o conteúdo de maneira coletiva. </vt:lpstr>
      <vt:lpstr>Wiki no Moodle</vt:lpstr>
      <vt:lpstr>Wiki no Moodle</vt:lpstr>
      <vt:lpstr>Wiki no Moodle</vt:lpstr>
      <vt:lpstr>Wiki no Moodle</vt:lpstr>
      <vt:lpstr>Wiki no Moodle</vt:lpstr>
      <vt:lpstr>Wiki no Moodle</vt:lpstr>
      <vt:lpstr>Wiki Moodle</vt:lpstr>
      <vt:lpstr>Wiki no Moodle</vt:lpstr>
      <vt:lpstr>Wiki no Moodle</vt:lpstr>
      <vt:lpstr>Wiki no Moodle</vt:lpstr>
      <vt:lpstr>Wiki Moodle</vt:lpstr>
      <vt:lpstr>Wiki Moodle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 no Moodle Stoa</dc:title>
  <dc:creator>carla</dc:creator>
  <cp:lastModifiedBy>carla</cp:lastModifiedBy>
  <cp:revision>5</cp:revision>
  <dcterms:created xsi:type="dcterms:W3CDTF">2009-12-04T13:12:19Z</dcterms:created>
  <dcterms:modified xsi:type="dcterms:W3CDTF">2010-02-12T17:44:03Z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496255E4-BE7B-427B-8013-422C28FA48BB</vt:lpwstr>
  </property>
  <property fmtid="{D5CDD505-2E9C-101B-9397-08002B2CF9AE}" pid="4" name="ArticulatePath">
    <vt:lpwstr>Wiki no Moodle Stoafinal</vt:lpwstr>
  </property>
  <property fmtid="{D5CDD505-2E9C-101B-9397-08002B2CF9AE}" pid="5" name="ArticulateProjectFull">
    <vt:lpwstr>C:\Documents and Settings\carla\Meus documentos\Wiki no Moodle Stoafinal.ppta</vt:lpwstr>
  </property>
</Properties>
</file>