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4" r:id="rId4"/>
    <p:sldId id="257" r:id="rId5"/>
    <p:sldId id="258" r:id="rId6"/>
    <p:sldId id="265" r:id="rId7"/>
    <p:sldId id="266" r:id="rId8"/>
    <p:sldId id="267" r:id="rId9"/>
    <p:sldId id="269" r:id="rId10"/>
    <p:sldId id="270" r:id="rId11"/>
    <p:sldId id="259" r:id="rId12"/>
    <p:sldId id="271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8000"/>
    <a:srgbClr val="993366"/>
    <a:srgbClr val="FF0066"/>
    <a:srgbClr val="FFFF00"/>
    <a:srgbClr val="FFFFCC"/>
    <a:srgbClr val="FFFF99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239" autoAdjust="0"/>
  </p:normalViewPr>
  <p:slideViewPr>
    <p:cSldViewPr>
      <p:cViewPr>
        <p:scale>
          <a:sx n="60" d="100"/>
          <a:sy n="60" d="100"/>
        </p:scale>
        <p:origin x="-143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E66A938-6732-4B4E-A88B-A569B1A5DE1D}" type="datetimeFigureOut">
              <a:rPr lang="pt-BR" smtClean="0"/>
              <a:pPr/>
              <a:t>24/09/2010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E85B388-892E-4C38-86CE-68BA9DEA484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7056784" cy="11430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907704" y="1600200"/>
            <a:ext cx="7056784" cy="5069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grpSp>
        <p:nvGrpSpPr>
          <p:cNvPr id="7" name="Grupo 6"/>
          <p:cNvGrpSpPr/>
          <p:nvPr userDrawn="1"/>
        </p:nvGrpSpPr>
        <p:grpSpPr>
          <a:xfrm>
            <a:off x="0" y="1"/>
            <a:ext cx="1799592" cy="7515167"/>
            <a:chOff x="0" y="1"/>
            <a:chExt cx="1799592" cy="7515167"/>
          </a:xfrm>
        </p:grpSpPr>
        <p:pic>
          <p:nvPicPr>
            <p:cNvPr id="8" name="Picture 2" descr="http://1.bp.blogspot.com/_KAq91X34Rt0/Sic2GbNyDeI/AAAAAAAAAOA/pCyQtp8vvm0/s400/tales-de-mileto1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1"/>
              <a:ext cx="900000" cy="1114551"/>
            </a:xfrm>
            <a:prstGeom prst="rect">
              <a:avLst/>
            </a:prstGeom>
            <a:noFill/>
          </p:spPr>
        </p:pic>
        <p:pic>
          <p:nvPicPr>
            <p:cNvPr id="9" name="Picture 8" descr="http://www.crystalinks.com/empedocles.jp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1124744"/>
              <a:ext cx="900000" cy="791323"/>
            </a:xfrm>
            <a:prstGeom prst="rect">
              <a:avLst/>
            </a:prstGeom>
            <a:noFill/>
          </p:spPr>
        </p:pic>
        <p:pic>
          <p:nvPicPr>
            <p:cNvPr id="10" name="Picture 12" descr="http://www.sobiologia.com.br/figuras/Oitava_quimica/democrito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0" y="1916832"/>
              <a:ext cx="900000" cy="932553"/>
            </a:xfrm>
            <a:prstGeom prst="rect">
              <a:avLst/>
            </a:prstGeom>
            <a:noFill/>
          </p:spPr>
        </p:pic>
        <p:pic>
          <p:nvPicPr>
            <p:cNvPr id="11" name="Picture 14" descr="http://www.adorofisica.com.br/trabalhos/alkimia/quim1/Image7.gif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99592" y="1"/>
              <a:ext cx="900000" cy="1192953"/>
            </a:xfrm>
            <a:prstGeom prst="rect">
              <a:avLst/>
            </a:prstGeom>
            <a:noFill/>
          </p:spPr>
        </p:pic>
        <p:pic>
          <p:nvPicPr>
            <p:cNvPr id="12" name="Picture 6" descr="http://downloads.passeiweb.com/imagens/newsite/saladeaula/fisica/hist_aximenes.jpg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99592" y="1916832"/>
              <a:ext cx="900000" cy="900991"/>
            </a:xfrm>
            <a:prstGeom prst="rect">
              <a:avLst/>
            </a:prstGeom>
            <a:noFill/>
          </p:spPr>
        </p:pic>
        <p:pic>
          <p:nvPicPr>
            <p:cNvPr id="13" name="Picture 10" descr="http://www.benitopepe.com.br/wp-content/gallery/teset/aristoteles-01.jpg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899592" y="1124744"/>
              <a:ext cx="900000" cy="801185"/>
            </a:xfrm>
            <a:prstGeom prst="rect">
              <a:avLst/>
            </a:prstGeom>
            <a:noFill/>
          </p:spPr>
        </p:pic>
        <p:pic>
          <p:nvPicPr>
            <p:cNvPr id="14" name="Picture 2" descr="http://1.bp.blogspot.com/_KAq91X34Rt0/Sic2GbNyDeI/AAAAAAAAAOA/pCyQtp8vvm0/s400/tales-de-mileto1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2780928"/>
              <a:ext cx="900000" cy="1114551"/>
            </a:xfrm>
            <a:prstGeom prst="rect">
              <a:avLst/>
            </a:prstGeom>
            <a:noFill/>
          </p:spPr>
        </p:pic>
        <p:pic>
          <p:nvPicPr>
            <p:cNvPr id="15" name="Picture 8" descr="http://www.crystalinks.com/empedocles.jp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3905671"/>
              <a:ext cx="900000" cy="791323"/>
            </a:xfrm>
            <a:prstGeom prst="rect">
              <a:avLst/>
            </a:prstGeom>
            <a:noFill/>
          </p:spPr>
        </p:pic>
        <p:pic>
          <p:nvPicPr>
            <p:cNvPr id="16" name="Picture 12" descr="http://www.sobiologia.com.br/figuras/Oitava_quimica/democrito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0" y="4697759"/>
              <a:ext cx="900000" cy="932553"/>
            </a:xfrm>
            <a:prstGeom prst="rect">
              <a:avLst/>
            </a:prstGeom>
            <a:noFill/>
          </p:spPr>
        </p:pic>
        <p:pic>
          <p:nvPicPr>
            <p:cNvPr id="17" name="Picture 14" descr="http://www.adorofisica.com.br/trabalhos/alkimia/quim1/Image7.gif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99592" y="2780928"/>
              <a:ext cx="900000" cy="1192953"/>
            </a:xfrm>
            <a:prstGeom prst="rect">
              <a:avLst/>
            </a:prstGeom>
            <a:noFill/>
          </p:spPr>
        </p:pic>
        <p:pic>
          <p:nvPicPr>
            <p:cNvPr id="18" name="Picture 6" descr="http://downloads.passeiweb.com/imagens/newsite/saladeaula/fisica/hist_aximenes.jpg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899592" y="4697759"/>
              <a:ext cx="900000" cy="900991"/>
            </a:xfrm>
            <a:prstGeom prst="rect">
              <a:avLst/>
            </a:prstGeom>
            <a:noFill/>
          </p:spPr>
        </p:pic>
        <p:pic>
          <p:nvPicPr>
            <p:cNvPr id="19" name="Picture 10" descr="http://www.benitopepe.com.br/wp-content/gallery/teset/aristoteles-01.jpg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899592" y="3905671"/>
              <a:ext cx="900000" cy="801185"/>
            </a:xfrm>
            <a:prstGeom prst="rect">
              <a:avLst/>
            </a:prstGeom>
            <a:noFill/>
          </p:spPr>
        </p:pic>
        <p:pic>
          <p:nvPicPr>
            <p:cNvPr id="20" name="Picture 2" descr="http://1.bp.blogspot.com/_KAq91X34Rt0/Sic2GbNyDeI/AAAAAAAAAOA/pCyQtp8vvm0/s400/tales-de-mileto1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5589240"/>
              <a:ext cx="900000" cy="1114551"/>
            </a:xfrm>
            <a:prstGeom prst="rect">
              <a:avLst/>
            </a:prstGeom>
            <a:noFill/>
          </p:spPr>
        </p:pic>
        <p:pic>
          <p:nvPicPr>
            <p:cNvPr id="21" name="Picture 8" descr="http://www.crystalinks.com/empedocles.jp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6713983"/>
              <a:ext cx="900000" cy="791323"/>
            </a:xfrm>
            <a:prstGeom prst="rect">
              <a:avLst/>
            </a:prstGeom>
            <a:noFill/>
          </p:spPr>
        </p:pic>
        <p:pic>
          <p:nvPicPr>
            <p:cNvPr id="22" name="Picture 14" descr="http://www.adorofisica.com.br/trabalhos/alkimia/quim1/Image7.gif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99592" y="5589240"/>
              <a:ext cx="900000" cy="1192953"/>
            </a:xfrm>
            <a:prstGeom prst="rect">
              <a:avLst/>
            </a:prstGeom>
            <a:noFill/>
          </p:spPr>
        </p:pic>
        <p:pic>
          <p:nvPicPr>
            <p:cNvPr id="23" name="Picture 10" descr="http://www.benitopepe.com.br/wp-content/gallery/teset/aristoteles-01.jpg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899592" y="6713983"/>
              <a:ext cx="900000" cy="801185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267744" y="1700808"/>
            <a:ext cx="6048672" cy="31683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t-BR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Filósofos </a:t>
            </a:r>
          </a:p>
          <a:p>
            <a:pPr algn="ctr"/>
            <a:r>
              <a:rPr lang="pt-BR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gregos</a:t>
            </a:r>
            <a:endParaRPr lang="pt-BR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dialogocomosfilosofos.com.br/wp-content/uploads/2010/02/aristoteles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63688" y="0"/>
            <a:ext cx="7380312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Aristóteles de </a:t>
            </a:r>
            <a:r>
              <a:rPr lang="pt-BR" dirty="0" err="1" smtClean="0"/>
              <a:t>Estagira</a:t>
            </a:r>
            <a:r>
              <a:rPr lang="pt-BR" dirty="0" smtClean="0"/>
              <a:t> </a:t>
            </a:r>
            <a:br>
              <a:rPr lang="pt-BR" dirty="0" smtClean="0"/>
            </a:br>
            <a:r>
              <a:rPr lang="pt-BR" dirty="0" smtClean="0"/>
              <a:t>(séc. IV a.C. 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pPr algn="ctr"/>
            <a:endParaRPr lang="pt-BR" dirty="0" smtClean="0"/>
          </a:p>
          <a:p>
            <a:pPr algn="ctr"/>
            <a:r>
              <a:rPr lang="pt-BR" dirty="0" smtClean="0"/>
              <a:t>Água, Ar, Fogo e Terra podem se </a:t>
            </a:r>
            <a:r>
              <a:rPr lang="pt-BR" dirty="0" smtClean="0"/>
              <a:t>transformar </a:t>
            </a:r>
            <a:r>
              <a:rPr lang="pt-BR" dirty="0" smtClean="0"/>
              <a:t>um no outro, dando origem a Novos Materiais.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4.bp.blogspot.com/_Osd5IcfIqbE/S0eh6Un51kI/AAAAAAAAAKc/76vRFIGnsu4/s400/democrito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63688" y="-11952"/>
            <a:ext cx="7380312" cy="6869952"/>
          </a:xfrm>
          <a:prstGeom prst="rect">
            <a:avLst/>
          </a:prstGeom>
          <a:noFill/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Leucipo de Mileto e Demócrito de </a:t>
            </a:r>
            <a:r>
              <a:rPr lang="pt-BR" dirty="0" err="1" smtClean="0"/>
              <a:t>Abdera</a:t>
            </a:r>
            <a:r>
              <a:rPr lang="pt-BR" dirty="0" smtClean="0"/>
              <a:t> (séc. IV a.C.) 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Esses dois filósofos sugeriram a teoria atômica:</a:t>
            </a:r>
          </a:p>
          <a:p>
            <a:pPr lvl="1"/>
            <a:r>
              <a:rPr lang="pt-BR" dirty="0" smtClean="0"/>
              <a:t>Tudo </a:t>
            </a:r>
            <a:r>
              <a:rPr lang="pt-BR" dirty="0" smtClean="0"/>
              <a:t> que </a:t>
            </a:r>
            <a:r>
              <a:rPr lang="pt-BR" dirty="0" smtClean="0"/>
              <a:t>existe é composto por elementos indivisíveis chamados átomos </a:t>
            </a:r>
          </a:p>
          <a:p>
            <a:pPr lvl="1"/>
            <a:r>
              <a:rPr lang="pt-BR" dirty="0" smtClean="0"/>
              <a:t>Do grego ´</a:t>
            </a:r>
            <a:r>
              <a:rPr lang="pt-BR" dirty="0" err="1" smtClean="0"/>
              <a:t>´a</a:t>
            </a:r>
            <a:r>
              <a:rPr lang="pt-BR" dirty="0" smtClean="0"/>
              <a:t>´´ significa negação e ´</a:t>
            </a:r>
            <a:r>
              <a:rPr lang="pt-BR" dirty="0" err="1" smtClean="0"/>
              <a:t>´tomo</a:t>
            </a:r>
            <a:r>
              <a:rPr lang="pt-BR" dirty="0" smtClean="0"/>
              <a:t>´´ divisível. ATOMO = indivisível </a:t>
            </a:r>
          </a:p>
          <a:p>
            <a:pPr lvl="1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87216" y="2348880"/>
            <a:ext cx="7056784" cy="207910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Rafaela </a:t>
            </a:r>
            <a:r>
              <a:rPr lang="pt-BR" dirty="0" err="1" smtClean="0"/>
              <a:t>Thim</a:t>
            </a:r>
            <a:r>
              <a:rPr lang="pt-BR" dirty="0" smtClean="0"/>
              <a:t> Vitorino</a:t>
            </a:r>
            <a:br>
              <a:rPr lang="pt-BR" dirty="0" smtClean="0"/>
            </a:br>
            <a:r>
              <a:rPr lang="pt-BR" dirty="0" err="1" smtClean="0"/>
              <a:t>Jucimara</a:t>
            </a:r>
            <a:r>
              <a:rPr lang="pt-BR" dirty="0" smtClean="0"/>
              <a:t> da Silva Medeiros</a:t>
            </a:r>
            <a:br>
              <a:rPr lang="pt-BR" dirty="0" smtClean="0"/>
            </a:br>
            <a:r>
              <a:rPr lang="pt-BR" dirty="0" smtClean="0"/>
              <a:t>Eliane dos Santos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substancias básicas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primeiros filósofos gregos tinham em comum uma preocupação:</a:t>
            </a:r>
          </a:p>
          <a:p>
            <a:r>
              <a:rPr lang="pt-BR" dirty="0" smtClean="0"/>
              <a:t>Seriam as coisas constituídas de uma substancia básica?</a:t>
            </a:r>
          </a:p>
          <a:p>
            <a:r>
              <a:rPr lang="pt-BR" dirty="0" smtClean="0"/>
              <a:t>Qual seria a </a:t>
            </a:r>
            <a:r>
              <a:rPr lang="pt-BR" dirty="0" smtClean="0"/>
              <a:t>substância </a:t>
            </a:r>
            <a:r>
              <a:rPr lang="pt-BR" dirty="0" smtClean="0"/>
              <a:t>de que tudo seria constituído?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 busca pelo elemento primordial: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Dois grupos:</a:t>
            </a:r>
          </a:p>
          <a:p>
            <a:endParaRPr lang="pt-BR" dirty="0" smtClean="0"/>
          </a:p>
          <a:p>
            <a:r>
              <a:rPr lang="pt-BR" dirty="0" err="1" smtClean="0"/>
              <a:t>Monistas</a:t>
            </a:r>
            <a:r>
              <a:rPr lang="pt-BR" dirty="0" smtClean="0"/>
              <a:t>: Universo formado por um único elemento</a:t>
            </a:r>
          </a:p>
          <a:p>
            <a:r>
              <a:rPr lang="pt-BR" dirty="0" smtClean="0"/>
              <a:t>Pluralistas: Universo formado por vários elementos.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adonainews.com.br/wp-content/uploads/2010/08/Agua-benta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835696" y="0"/>
            <a:ext cx="7308304" cy="6857999"/>
          </a:xfrm>
          <a:prstGeom prst="rect">
            <a:avLst/>
          </a:prstGeom>
          <a:noFill/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Tales de Mileto (séc. VI a.C.)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1907704" y="1556792"/>
            <a:ext cx="7056784" cy="5069160"/>
          </a:xfrm>
        </p:spPr>
        <p:txBody>
          <a:bodyPr/>
          <a:lstStyle/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 algn="ctr">
              <a:buNone/>
            </a:pPr>
            <a:r>
              <a:rPr lang="pt-BR" sz="4000" dirty="0" smtClean="0"/>
              <a:t>Água:</a:t>
            </a:r>
          </a:p>
          <a:p>
            <a:pPr algn="ctr">
              <a:buNone/>
            </a:pPr>
            <a:endParaRPr lang="pt-BR" dirty="0" smtClean="0"/>
          </a:p>
          <a:p>
            <a:pPr lvl="1" algn="ctr"/>
            <a:r>
              <a:rPr lang="pt-BR" sz="3200" dirty="0" smtClean="0"/>
              <a:t>Princípio de todas as coisas</a:t>
            </a:r>
          </a:p>
          <a:p>
            <a:pPr lvl="1"/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 lvl="1"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blogtok.com/paginas/4362/imagens/vento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835696" y="0"/>
            <a:ext cx="7523227" cy="6858000"/>
          </a:xfrm>
          <a:prstGeom prst="rect">
            <a:avLst/>
          </a:prstGeom>
          <a:noFill/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Anaxímenes de Mileto</a:t>
            </a:r>
            <a:br>
              <a:rPr lang="pt-BR" dirty="0" smtClean="0"/>
            </a:br>
            <a:r>
              <a:rPr lang="pt-BR" dirty="0" smtClean="0"/>
              <a:t>(séc. VI a.C.)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r>
              <a:rPr lang="pt-BR" sz="4300" dirty="0" smtClean="0"/>
              <a:t> AR</a:t>
            </a:r>
          </a:p>
          <a:p>
            <a:pPr algn="ctr">
              <a:buNone/>
            </a:pPr>
            <a:endParaRPr lang="pt-BR" sz="4300" dirty="0" smtClean="0"/>
          </a:p>
          <a:p>
            <a:pPr lvl="1" algn="ctr"/>
            <a:r>
              <a:rPr lang="pt-BR" sz="4300" dirty="0" smtClean="0"/>
              <a:t>Tudo provém do ar e retorna ao ar </a:t>
            </a:r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/>
              <a:t> </a:t>
            </a:r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2.bp.blogspot.com/_Nk_aWlFCzEY/SOnhNZ09wOI/AAAAAAAAIcU/m5g6A-aszi0/s400/xenofanes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63688" y="0"/>
            <a:ext cx="7380312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Xenófenes</a:t>
            </a:r>
            <a:r>
              <a:rPr lang="pt-BR" dirty="0" smtClean="0"/>
              <a:t> da Jônia</a:t>
            </a:r>
            <a:br>
              <a:rPr lang="pt-BR" dirty="0" smtClean="0"/>
            </a:br>
            <a:r>
              <a:rPr lang="pt-BR" dirty="0" smtClean="0"/>
              <a:t>(séc. V a.C.)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pPr algn="ctr"/>
            <a:r>
              <a:rPr lang="pt-BR" sz="4400" dirty="0" smtClean="0"/>
              <a:t>Acreditava que o elemento primordial era a Terra </a:t>
            </a:r>
            <a:endParaRPr lang="pt-B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2.bp.blogspot.com/_RSIVW3z9OBM/S6WI1yovYtI/AAAAAAAAA8I/W-hCHvdjKxk/s400/tales-de-mileto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63688" y="0"/>
            <a:ext cx="7380312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Heráclito de </a:t>
            </a:r>
            <a:r>
              <a:rPr lang="pt-BR" dirty="0" err="1" smtClean="0"/>
              <a:t>Éfeso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(séc. V a.C.)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r>
              <a:rPr lang="pt-BR" sz="3600" dirty="0" smtClean="0"/>
              <a:t>Fogo</a:t>
            </a:r>
          </a:p>
          <a:p>
            <a:pPr algn="ctr">
              <a:buNone/>
            </a:pPr>
            <a:endParaRPr lang="pt-BR" sz="3600" dirty="0" smtClean="0"/>
          </a:p>
          <a:p>
            <a:pPr lvl="1" algn="ctr"/>
            <a:r>
              <a:rPr lang="pt-BR" sz="3600" dirty="0" smtClean="0"/>
              <a:t>Tudo é transformação, e que transformação ou fluxo é um condição permanente da natureza.  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3.bp.blogspot.com/_Z92ty2bEPzQ/SBj1iBaYbAI/AAAAAAAAAlQ/fg1tERAZhlc/s400/anaxagoras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63687" y="0"/>
            <a:ext cx="7380313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Anaxágoras de </a:t>
            </a:r>
            <a:r>
              <a:rPr lang="pt-BR" dirty="0" err="1" smtClean="0"/>
              <a:t>Clazômena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(séc. V a.C.)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pt-BR" sz="3600" dirty="0" smtClean="0"/>
          </a:p>
          <a:p>
            <a:pPr algn="ctr">
              <a:buNone/>
            </a:pPr>
            <a:r>
              <a:rPr lang="pt-BR" sz="3600" dirty="0" smtClean="0"/>
              <a:t>Tudo está em tudo:</a:t>
            </a:r>
          </a:p>
          <a:p>
            <a:pPr algn="ctr">
              <a:buNone/>
            </a:pPr>
            <a:endParaRPr lang="pt-BR" sz="3600" dirty="0" smtClean="0"/>
          </a:p>
          <a:p>
            <a:pPr lvl="1" algn="ctr"/>
            <a:r>
              <a:rPr lang="pt-BR" sz="3600" dirty="0" smtClean="0"/>
              <a:t>Cada coisa há uma partícula de todas as demais, o que permite </a:t>
            </a:r>
            <a:r>
              <a:rPr lang="pt-BR" sz="3600" dirty="0" smtClean="0"/>
              <a:t>explicar </a:t>
            </a:r>
            <a:r>
              <a:rPr lang="pt-BR" sz="3600" dirty="0" smtClean="0"/>
              <a:t>que a vida ocorra por meio de uma transformação permanente.  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wpclipart.com/famous/philosophy/philosophy_5/Empedocles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63688" y="0"/>
            <a:ext cx="7380312" cy="68580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Empédocles de </a:t>
            </a:r>
            <a:r>
              <a:rPr lang="pt-BR" dirty="0" err="1" smtClean="0"/>
              <a:t>Akragas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(séc. IV a.C.)</a:t>
            </a:r>
            <a:endParaRPr lang="pt-BR" dirty="0"/>
          </a:p>
        </p:txBody>
      </p:sp>
      <p:sp>
        <p:nvSpPr>
          <p:cNvPr id="39" name="Espaço Reservado para Conteúdo 3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z="4000" dirty="0" smtClean="0"/>
          </a:p>
          <a:p>
            <a:endParaRPr lang="pt-BR" sz="4000" dirty="0" smtClean="0"/>
          </a:p>
          <a:p>
            <a:r>
              <a:rPr lang="pt-BR" sz="4000" dirty="0" smtClean="0"/>
              <a:t>Os quatro elementos: terra, água, ar e fogo, tudo formam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244</Words>
  <Application>Microsoft Office PowerPoint</Application>
  <PresentationFormat>Apresentação na tela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Slide 1</vt:lpstr>
      <vt:lpstr>As substancias básicas </vt:lpstr>
      <vt:lpstr>A busca pelo elemento primordial:</vt:lpstr>
      <vt:lpstr>Tales de Mileto (séc. VI a.C.)</vt:lpstr>
      <vt:lpstr>Anaxímenes de Mileto (séc. VI a.C.)</vt:lpstr>
      <vt:lpstr>Xenófenes da Jônia (séc. V a.C.)</vt:lpstr>
      <vt:lpstr>Heráclito de Éfeso (séc. V a.C.)</vt:lpstr>
      <vt:lpstr>Anaxágoras de Clazômena (séc. V a.C.)</vt:lpstr>
      <vt:lpstr>Empédocles de Akragas (séc. IV a.C.)</vt:lpstr>
      <vt:lpstr>Aristóteles de Estagira  (séc. IV a.C. )</vt:lpstr>
      <vt:lpstr>Leucipo de Mileto e Demócrito de Abdera (séc. IV a.C.) </vt:lpstr>
      <vt:lpstr>Rafaela Thim Vitorino Jucimara da Silva Medeiros Eliane dos Santos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Professor</dc:creator>
  <cp:lastModifiedBy>Professor</cp:lastModifiedBy>
  <cp:revision>49</cp:revision>
  <dcterms:created xsi:type="dcterms:W3CDTF">2010-09-21T20:04:00Z</dcterms:created>
  <dcterms:modified xsi:type="dcterms:W3CDTF">2010-09-24T19:06:14Z</dcterms:modified>
</cp:coreProperties>
</file>