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60" r:id="rId6"/>
    <p:sldId id="261" r:id="rId7"/>
    <p:sldId id="263" r:id="rId8"/>
    <p:sldId id="266" r:id="rId9"/>
    <p:sldId id="265" r:id="rId10"/>
    <p:sldId id="267" r:id="rId11"/>
    <p:sldId id="270" r:id="rId12"/>
    <p:sldId id="268" r:id="rId13"/>
    <p:sldId id="269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6648069-3BB3-4498-995B-77916FC4607E}" type="datetimeFigureOut">
              <a:rPr lang="pt-BR" smtClean="0"/>
              <a:pPr/>
              <a:t>13/8/2010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FFF752B-8C5F-447B-9AA8-595AEEB68B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1" name="Imagem 10" descr="poli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779912" y="1052736"/>
            <a:ext cx="1475232" cy="163982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48069-3BB3-4498-995B-77916FC4607E}" type="datetimeFigureOut">
              <a:rPr lang="pt-BR" smtClean="0"/>
              <a:pPr/>
              <a:t>13/8/2010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752B-8C5F-447B-9AA8-595AEEB68B2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48069-3BB3-4498-995B-77916FC4607E}" type="datetimeFigureOut">
              <a:rPr lang="pt-BR" smtClean="0"/>
              <a:pPr/>
              <a:t>13/8/2010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752B-8C5F-447B-9AA8-595AEEB68B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48069-3BB3-4498-995B-77916FC4607E}" type="datetimeFigureOut">
              <a:rPr lang="pt-BR" smtClean="0"/>
              <a:pPr/>
              <a:t>13/8/2010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752B-8C5F-447B-9AA8-595AEEB68B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6648069-3BB3-4498-995B-77916FC4607E}" type="datetimeFigureOut">
              <a:rPr lang="pt-BR" smtClean="0"/>
              <a:pPr/>
              <a:t>13/8/2010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FFF752B-8C5F-447B-9AA8-595AEEB68B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48069-3BB3-4498-995B-77916FC4607E}" type="datetimeFigureOut">
              <a:rPr lang="pt-BR" smtClean="0"/>
              <a:pPr/>
              <a:t>13/8/2010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752B-8C5F-447B-9AA8-595AEEB68B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48069-3BB3-4498-995B-77916FC4607E}" type="datetimeFigureOut">
              <a:rPr lang="pt-BR" smtClean="0"/>
              <a:pPr/>
              <a:t>13/8/2010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752B-8C5F-447B-9AA8-595AEEB68B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48069-3BB3-4498-995B-77916FC4607E}" type="datetimeFigureOut">
              <a:rPr lang="pt-BR" smtClean="0"/>
              <a:pPr/>
              <a:t>13/8/2010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752B-8C5F-447B-9AA8-595AEEB68B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48069-3BB3-4498-995B-77916FC4607E}" type="datetimeFigureOut">
              <a:rPr lang="pt-BR" smtClean="0"/>
              <a:pPr/>
              <a:t>13/8/2010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752B-8C5F-447B-9AA8-595AEEB68B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48069-3BB3-4498-995B-77916FC4607E}" type="datetimeFigureOut">
              <a:rPr lang="pt-BR" smtClean="0"/>
              <a:pPr/>
              <a:t>13/8/2010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752B-8C5F-447B-9AA8-595AEEB68B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48069-3BB3-4498-995B-77916FC4607E}" type="datetimeFigureOut">
              <a:rPr lang="pt-BR" smtClean="0"/>
              <a:pPr/>
              <a:t>13/8/2010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F752B-8C5F-447B-9AA8-595AEEB68B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6648069-3BB3-4498-995B-77916FC4607E}" type="datetimeFigureOut">
              <a:rPr lang="pt-BR" smtClean="0"/>
              <a:pPr/>
              <a:t>13/8/2010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FFF752B-8C5F-447B-9AA8-595AEEB68B2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Aula 1 – </a:t>
            </a:r>
            <a:r>
              <a:rPr lang="pt-BR" dirty="0" smtClean="0"/>
              <a:t>O Projeto de Formatura – PF1 e PF2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PSI2594 2º. Semestre 2010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Redação Técnica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Foi o maior problema observado!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Projeto de Formatura PF2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Objetiva desenvolver (implementar) o </a:t>
            </a:r>
            <a:r>
              <a:rPr lang="pt-BR" dirty="0" err="1" smtClean="0"/>
              <a:t>prodto</a:t>
            </a:r>
            <a:r>
              <a:rPr lang="pt-BR" dirty="0" smtClean="0"/>
              <a:t> conforme o Projeto (design) Realizado em PF1</a:t>
            </a:r>
          </a:p>
          <a:p>
            <a:r>
              <a:rPr lang="pt-BR" dirty="0" smtClean="0"/>
              <a:t>Deve atender os objetivos gerais e específicos definidos em PF1</a:t>
            </a:r>
          </a:p>
          <a:p>
            <a:r>
              <a:rPr lang="pt-BR" dirty="0" smtClean="0"/>
              <a:t>Principal Cuidado:</a:t>
            </a:r>
          </a:p>
          <a:p>
            <a:pPr lvl="1"/>
            <a:r>
              <a:rPr lang="pt-BR" dirty="0" smtClean="0"/>
              <a:t>VALIDAÇÃO!!!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Projeto de Formatura PF2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Relatório RT1 apenas para casos especiais</a:t>
            </a:r>
          </a:p>
          <a:p>
            <a:r>
              <a:rPr lang="pt-BR" dirty="0" smtClean="0"/>
              <a:t>Obrigatório:</a:t>
            </a:r>
          </a:p>
          <a:p>
            <a:pPr lvl="1"/>
            <a:r>
              <a:rPr lang="pt-BR" dirty="0" smtClean="0"/>
              <a:t>RT2 – Relatório Intermediário</a:t>
            </a:r>
          </a:p>
          <a:p>
            <a:pPr lvl="1"/>
            <a:r>
              <a:rPr lang="pt-BR" dirty="0" smtClean="0"/>
              <a:t>RT3 – Relatório Final</a:t>
            </a:r>
          </a:p>
          <a:p>
            <a:r>
              <a:rPr lang="pt-BR" dirty="0" err="1" smtClean="0"/>
              <a:t>Poster</a:t>
            </a:r>
            <a:r>
              <a:rPr lang="pt-BR" dirty="0" smtClean="0"/>
              <a:t> Final</a:t>
            </a:r>
          </a:p>
          <a:p>
            <a:pPr lvl="1"/>
            <a:r>
              <a:rPr lang="pt-BR" dirty="0" smtClean="0"/>
              <a:t>Será Fornecido um Modelo!!!</a:t>
            </a:r>
          </a:p>
          <a:p>
            <a:r>
              <a:rPr lang="pt-BR" dirty="0" smtClean="0"/>
              <a:t>Demonstração</a:t>
            </a:r>
          </a:p>
          <a:p>
            <a:pPr lvl="1"/>
            <a:r>
              <a:rPr lang="pt-BR" dirty="0" smtClean="0"/>
              <a:t>DEVE FUNCIONAR DE ACORDO COM AS ESPECIFICAÇÕES</a:t>
            </a:r>
          </a:p>
          <a:p>
            <a:r>
              <a:rPr lang="pt-BR" dirty="0" smtClean="0"/>
              <a:t>Apresentações e </a:t>
            </a:r>
            <a:r>
              <a:rPr lang="pt-BR" dirty="0" err="1" smtClean="0"/>
              <a:t>Arguições</a:t>
            </a:r>
            <a:endParaRPr lang="pt-BR" dirty="0" smtClean="0"/>
          </a:p>
          <a:p>
            <a:pPr lvl="1"/>
            <a:r>
              <a:rPr lang="pt-BR" dirty="0" smtClean="0"/>
              <a:t>Seguem o formato empregado em PF1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Obrigado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kofuji@usp.br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Projeto de Formatura I</a:t>
            </a:r>
          </a:p>
          <a:p>
            <a:pPr lvl="1"/>
            <a:r>
              <a:rPr lang="pt-BR" dirty="0" smtClean="0"/>
              <a:t>Caderno </a:t>
            </a:r>
            <a:r>
              <a:rPr lang="pt-BR" dirty="0" smtClean="0"/>
              <a:t>de Engenharia</a:t>
            </a:r>
          </a:p>
          <a:p>
            <a:pPr lvl="1"/>
            <a:r>
              <a:rPr lang="pt-BR" dirty="0" smtClean="0"/>
              <a:t>Relatório Final</a:t>
            </a:r>
          </a:p>
          <a:p>
            <a:pPr lvl="1"/>
            <a:r>
              <a:rPr lang="pt-BR" dirty="0" smtClean="0"/>
              <a:t>Apresentações</a:t>
            </a:r>
          </a:p>
          <a:p>
            <a:pPr lvl="1"/>
            <a:r>
              <a:rPr lang="pt-BR" dirty="0" err="1" smtClean="0"/>
              <a:t>Posters</a:t>
            </a:r>
            <a:endParaRPr lang="pt-BR" dirty="0" smtClean="0"/>
          </a:p>
          <a:p>
            <a:r>
              <a:rPr lang="pt-BR" dirty="0" smtClean="0"/>
              <a:t>Projeto de Formatura II</a:t>
            </a:r>
          </a:p>
          <a:p>
            <a:pPr lvl="1"/>
            <a:r>
              <a:rPr lang="pt-BR" dirty="0" smtClean="0"/>
              <a:t>Relatório Inicial (opcional)</a:t>
            </a:r>
          </a:p>
          <a:p>
            <a:pPr lvl="1"/>
            <a:r>
              <a:rPr lang="pt-BR" dirty="0" smtClean="0"/>
              <a:t>Relatório Intermediário</a:t>
            </a:r>
          </a:p>
          <a:p>
            <a:pPr lvl="1"/>
            <a:r>
              <a:rPr lang="pt-BR" dirty="0" smtClean="0"/>
              <a:t>Relatório Final</a:t>
            </a:r>
          </a:p>
          <a:p>
            <a:pPr lvl="1"/>
            <a:r>
              <a:rPr lang="pt-BR" dirty="0" smtClean="0"/>
              <a:t>Avaliação Intermediária</a:t>
            </a:r>
          </a:p>
          <a:p>
            <a:pPr lvl="2"/>
            <a:r>
              <a:rPr lang="pt-BR" dirty="0" smtClean="0"/>
              <a:t>Apresentação e </a:t>
            </a:r>
            <a:r>
              <a:rPr lang="pt-BR" dirty="0" err="1" smtClean="0"/>
              <a:t>Arguição</a:t>
            </a:r>
            <a:endParaRPr lang="pt-BR" dirty="0" smtClean="0"/>
          </a:p>
          <a:p>
            <a:pPr lvl="1"/>
            <a:r>
              <a:rPr lang="pt-BR" dirty="0" smtClean="0"/>
              <a:t>Avaliação Final</a:t>
            </a:r>
          </a:p>
          <a:p>
            <a:pPr lvl="2"/>
            <a:r>
              <a:rPr lang="pt-BR" dirty="0" smtClean="0"/>
              <a:t>Apresentação e </a:t>
            </a:r>
            <a:r>
              <a:rPr lang="pt-BR" dirty="0" err="1" smtClean="0"/>
              <a:t>Arguição</a:t>
            </a:r>
            <a:endParaRPr lang="pt-BR" dirty="0" smtClean="0"/>
          </a:p>
          <a:p>
            <a:pPr lvl="2"/>
            <a:r>
              <a:rPr lang="pt-BR" dirty="0" err="1" smtClean="0"/>
              <a:t>Poster</a:t>
            </a:r>
            <a:endParaRPr lang="pt-BR" dirty="0" smtClean="0"/>
          </a:p>
          <a:p>
            <a:pPr lvl="2"/>
            <a:r>
              <a:rPr lang="pt-BR" dirty="0" smtClean="0"/>
              <a:t>Demonstração Pública</a:t>
            </a:r>
          </a:p>
          <a:p>
            <a:pPr lvl="2"/>
            <a:r>
              <a:rPr lang="pt-BR" dirty="0" smtClean="0"/>
              <a:t>Artigo Opcional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Projeto de Formatura PF1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Missão: Produzir um Projeto de Pesquisa</a:t>
            </a:r>
          </a:p>
          <a:p>
            <a:r>
              <a:rPr lang="pt-BR" dirty="0" smtClean="0"/>
              <a:t>Descobrir um Problema Interessante que utilize o conhecimento adquirido ao longo do curso de Sistemas Eletrônicos</a:t>
            </a:r>
          </a:p>
          <a:p>
            <a:r>
              <a:rPr lang="pt-BR" dirty="0" smtClean="0"/>
              <a:t>Procurar um Orientador</a:t>
            </a:r>
          </a:p>
          <a:p>
            <a:r>
              <a:rPr lang="pt-BR" dirty="0" smtClean="0"/>
              <a:t>Aprender boas Práticas para Projeto de Engenharia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Caderno de Engenharia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Deve ser um Diário de Registro das atividades relacionadas ao Projeto</a:t>
            </a:r>
          </a:p>
          <a:p>
            <a:pPr lvl="1"/>
            <a:r>
              <a:rPr lang="pt-BR" dirty="0" smtClean="0"/>
              <a:t>Reuniões com o Orientador</a:t>
            </a:r>
          </a:p>
          <a:p>
            <a:pPr lvl="1"/>
            <a:r>
              <a:rPr lang="pt-BR" dirty="0" smtClean="0"/>
              <a:t>Registro de Trabalhos de campo</a:t>
            </a:r>
          </a:p>
          <a:p>
            <a:pPr lvl="1"/>
            <a:r>
              <a:rPr lang="pt-BR" dirty="0" smtClean="0"/>
              <a:t>Resumo/Resenha do Material Técnico Estudado</a:t>
            </a:r>
          </a:p>
          <a:p>
            <a:pPr lvl="1"/>
            <a:r>
              <a:rPr lang="pt-BR" dirty="0" smtClean="0"/>
              <a:t>Discussão com a equipe ou com Terceiros</a:t>
            </a:r>
          </a:p>
          <a:p>
            <a:pPr lvl="1"/>
            <a:r>
              <a:rPr lang="pt-BR" dirty="0" smtClean="0"/>
              <a:t>Registro de Idéias</a:t>
            </a:r>
          </a:p>
          <a:p>
            <a:r>
              <a:rPr lang="pt-BR" dirty="0" smtClean="0"/>
              <a:t>Deve ser mantido “</a:t>
            </a:r>
            <a:r>
              <a:rPr lang="pt-BR" dirty="0" err="1" smtClean="0"/>
              <a:t>clean</a:t>
            </a:r>
            <a:r>
              <a:rPr lang="pt-BR" dirty="0" smtClean="0"/>
              <a:t>” , organizado, e legível por terceiros</a:t>
            </a:r>
          </a:p>
          <a:p>
            <a:r>
              <a:rPr lang="pt-BR" dirty="0" smtClean="0"/>
              <a:t>Deve-se evitar “</a:t>
            </a:r>
            <a:r>
              <a:rPr lang="pt-BR" dirty="0" err="1" smtClean="0"/>
              <a:t>clutters</a:t>
            </a:r>
            <a:r>
              <a:rPr lang="pt-BR" dirty="0" smtClean="0"/>
              <a:t>” (desordem, confusão, ...)</a:t>
            </a:r>
          </a:p>
          <a:p>
            <a:pPr lvl="1"/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Relatório Final de PF1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O que </a:t>
            </a:r>
            <a:r>
              <a:rPr lang="pt-BR" dirty="0" smtClean="0"/>
              <a:t>deve conter? </a:t>
            </a:r>
            <a:endParaRPr lang="pt-BR" dirty="0" smtClean="0"/>
          </a:p>
          <a:p>
            <a:pPr lvl="1"/>
            <a:r>
              <a:rPr lang="pt-BR" b="1" u="sng" dirty="0" smtClean="0"/>
              <a:t>É um PROJETO DE </a:t>
            </a:r>
            <a:r>
              <a:rPr lang="pt-BR" b="1" u="sng" dirty="0" smtClean="0"/>
              <a:t>PESQUISA, então</a:t>
            </a:r>
            <a:r>
              <a:rPr lang="pt-BR" dirty="0" smtClean="0"/>
              <a:t>:</a:t>
            </a:r>
            <a:endParaRPr lang="pt-BR" dirty="0" smtClean="0"/>
          </a:p>
          <a:p>
            <a:pPr lvl="1"/>
            <a:r>
              <a:rPr lang="pt-BR" dirty="0" smtClean="0"/>
              <a:t>o que se propõe a fazer (</a:t>
            </a:r>
            <a:r>
              <a:rPr lang="pt-BR" dirty="0" smtClean="0"/>
              <a:t>tema, </a:t>
            </a:r>
            <a:r>
              <a:rPr lang="pt-BR" dirty="0" smtClean="0"/>
              <a:t>delimitação do </a:t>
            </a:r>
            <a:r>
              <a:rPr lang="pt-BR" dirty="0" smtClean="0"/>
              <a:t>tema, problema)</a:t>
            </a:r>
            <a:endParaRPr lang="pt-BR" dirty="0" smtClean="0"/>
          </a:p>
          <a:p>
            <a:pPr lvl="1"/>
            <a:r>
              <a:rPr lang="pt-BR" dirty="0" smtClean="0"/>
              <a:t>Importância e motivação</a:t>
            </a:r>
          </a:p>
          <a:p>
            <a:pPr lvl="1"/>
            <a:r>
              <a:rPr lang="pt-BR" dirty="0" smtClean="0"/>
              <a:t>Objetivos</a:t>
            </a:r>
          </a:p>
          <a:p>
            <a:pPr lvl="2"/>
            <a:r>
              <a:rPr lang="pt-BR" dirty="0" smtClean="0"/>
              <a:t>Gerais</a:t>
            </a:r>
          </a:p>
          <a:p>
            <a:pPr lvl="2"/>
            <a:r>
              <a:rPr lang="pt-BR" dirty="0" smtClean="0"/>
              <a:t>Específicos</a:t>
            </a:r>
          </a:p>
          <a:p>
            <a:pPr lvl="1"/>
            <a:r>
              <a:rPr lang="pt-BR" dirty="0" smtClean="0"/>
              <a:t>Referencial Teórico (</a:t>
            </a:r>
            <a:r>
              <a:rPr lang="pt-BR" dirty="0" err="1" smtClean="0"/>
              <a:t>Backgrond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Metodologia</a:t>
            </a:r>
          </a:p>
          <a:p>
            <a:pPr lvl="1"/>
            <a:r>
              <a:rPr lang="pt-BR" dirty="0" smtClean="0"/>
              <a:t>Cronograma</a:t>
            </a:r>
          </a:p>
          <a:p>
            <a:pPr lvl="1"/>
            <a:r>
              <a:rPr lang="pt-BR" dirty="0" smtClean="0"/>
              <a:t>Orçamento</a:t>
            </a:r>
          </a:p>
          <a:p>
            <a:pPr lvl="1"/>
            <a:r>
              <a:rPr lang="pt-BR" dirty="0" smtClean="0"/>
              <a:t>Referencias</a:t>
            </a:r>
          </a:p>
          <a:p>
            <a:pPr lvl="1"/>
            <a:r>
              <a:rPr lang="pt-BR" dirty="0" smtClean="0"/>
              <a:t>Bibliografia Geral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Apresentação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Deve “Vender o Peixe”</a:t>
            </a:r>
          </a:p>
          <a:p>
            <a:r>
              <a:rPr lang="pt-BR" dirty="0" smtClean="0"/>
              <a:t>Deve apresentar a proposta de Projeto mostrando os seus pontos fortes, viabilidade e principalmente adequação ao curso de Engenharia de Sistemas Eletrônicos</a:t>
            </a:r>
          </a:p>
          <a:p>
            <a:pPr lvl="1"/>
            <a:r>
              <a:rPr lang="pt-BR" dirty="0" smtClean="0"/>
              <a:t>Apresentação de até 20 minutos</a:t>
            </a:r>
          </a:p>
          <a:p>
            <a:pPr lvl="1"/>
            <a:r>
              <a:rPr lang="pt-BR" dirty="0" err="1" smtClean="0"/>
              <a:t>Arguição</a:t>
            </a:r>
            <a:endParaRPr lang="pt-BR" dirty="0" smtClean="0"/>
          </a:p>
          <a:p>
            <a:pPr lvl="1"/>
            <a:r>
              <a:rPr lang="pt-BR" dirty="0" smtClean="0"/>
              <a:t>Documento</a:t>
            </a:r>
          </a:p>
          <a:p>
            <a:pPr lvl="1"/>
            <a:r>
              <a:rPr lang="pt-BR" dirty="0" smtClean="0"/>
              <a:t>Caderno de Engenharia</a:t>
            </a:r>
          </a:p>
          <a:p>
            <a:pPr lvl="1"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Poster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 geral, o Formato depende do Evento onde irá ser apresentado</a:t>
            </a:r>
          </a:p>
          <a:p>
            <a:r>
              <a:rPr lang="pt-BR" dirty="0" smtClean="0"/>
              <a:t>Não é uma mero resumo do artigo ou da monografia</a:t>
            </a:r>
          </a:p>
          <a:p>
            <a:pPr lvl="1"/>
            <a:r>
              <a:rPr lang="pt-BR" dirty="0" smtClean="0"/>
              <a:t>Forma</a:t>
            </a:r>
          </a:p>
          <a:p>
            <a:pPr lvl="1"/>
            <a:r>
              <a:rPr lang="pt-BR" dirty="0" smtClean="0"/>
              <a:t>Interação com o Público</a:t>
            </a:r>
          </a:p>
          <a:p>
            <a:r>
              <a:rPr lang="pt-BR" dirty="0" smtClean="0"/>
              <a:t>Regras Gerais:</a:t>
            </a:r>
          </a:p>
          <a:p>
            <a:pPr lvl="1"/>
            <a:r>
              <a:rPr lang="pt-BR" dirty="0" smtClean="0"/>
              <a:t>Deve ser Visível a uma distância de 1,2 metros (4 pés)</a:t>
            </a:r>
          </a:p>
          <a:p>
            <a:pPr lvl="1"/>
            <a:r>
              <a:rPr lang="pt-BR" dirty="0" smtClean="0"/>
              <a:t>No Brasil em geral se adota formato 0,90 x 1,20 metros</a:t>
            </a:r>
          </a:p>
          <a:p>
            <a:pPr lvl="1"/>
            <a:r>
              <a:rPr lang="pt-BR" dirty="0" smtClean="0"/>
              <a:t>Gráficos, Figuras, Tabelas e Textos Legíveis</a:t>
            </a:r>
          </a:p>
          <a:p>
            <a:pPr lvl="1"/>
            <a:r>
              <a:rPr lang="pt-BR" dirty="0" smtClean="0"/>
              <a:t>Título e Resumo: Muito Importante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Problemas Observados em PF1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Caderno de Engenharia – pouco aproveitados!</a:t>
            </a:r>
          </a:p>
          <a:p>
            <a:r>
              <a:rPr lang="pt-BR" dirty="0" smtClean="0"/>
              <a:t>Relatórios – problemas Gramaticais</a:t>
            </a:r>
          </a:p>
          <a:p>
            <a:r>
              <a:rPr lang="pt-BR" dirty="0" err="1" smtClean="0"/>
              <a:t>Posters</a:t>
            </a:r>
            <a:r>
              <a:rPr lang="pt-BR" dirty="0" smtClean="0"/>
              <a:t> – razoáveis</a:t>
            </a:r>
          </a:p>
          <a:p>
            <a:r>
              <a:rPr lang="pt-BR" dirty="0" smtClean="0"/>
              <a:t>Apresentações e </a:t>
            </a:r>
            <a:r>
              <a:rPr lang="pt-BR" dirty="0" err="1" smtClean="0"/>
              <a:t>arguições</a:t>
            </a:r>
            <a:r>
              <a:rPr lang="pt-BR" dirty="0" smtClean="0"/>
              <a:t> - razoáveis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Caderno de Engenharia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Poucas Entradas</a:t>
            </a:r>
          </a:p>
          <a:p>
            <a:pPr lvl="1"/>
            <a:r>
              <a:rPr lang="pt-BR" dirty="0" smtClean="0"/>
              <a:t>Supondo 3 atividades semanais, incluindo 1 reunião de grupo e 2 tarefas individuais de estudo, teríamos 12 entradas /mês</a:t>
            </a:r>
          </a:p>
          <a:p>
            <a:pPr lvl="1"/>
            <a:r>
              <a:rPr lang="pt-BR" dirty="0" smtClean="0"/>
              <a:t>Supondo que em cada entrada se anotasse a agenda da reunião/descrição e planejamento da tarefa, pontos levantados, comentários, esboços gráficos, sumário, poderíamos estimar 1 página por entrada, levando a 12 páginas mensais!</a:t>
            </a:r>
          </a:p>
          <a:p>
            <a:r>
              <a:rPr lang="pt-BR" dirty="0" smtClean="0"/>
              <a:t>Excesso de preocupação com a forma e aparência, em detrimento de informação</a:t>
            </a:r>
          </a:p>
          <a:p>
            <a:r>
              <a:rPr lang="pt-BR" dirty="0" smtClean="0"/>
              <a:t>Caderno de Engenharia, apesar de poder usar livro (caderno) de Atas, não objetiva </a:t>
            </a:r>
            <a:r>
              <a:rPr lang="pt-BR" dirty="0" smtClean="0"/>
              <a:t>somente transcrever </a:t>
            </a:r>
            <a:r>
              <a:rPr lang="pt-BR" dirty="0" smtClean="0"/>
              <a:t>atas!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288</TotalTime>
  <Words>526</Words>
  <Application>Microsoft Office PowerPoint</Application>
  <PresentationFormat>Apresentação na tela (4:3)</PresentationFormat>
  <Paragraphs>96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Origem</vt:lpstr>
      <vt:lpstr>Aula 1 – O Projeto de Formatura – PF1 e PF2</vt:lpstr>
      <vt:lpstr>Sumário</vt:lpstr>
      <vt:lpstr>Projeto de Formatura PF1</vt:lpstr>
      <vt:lpstr>Caderno de Engenharia</vt:lpstr>
      <vt:lpstr>Relatório Final de PF1</vt:lpstr>
      <vt:lpstr>Apresentação</vt:lpstr>
      <vt:lpstr>Poster</vt:lpstr>
      <vt:lpstr>Problemas Observados em PF1</vt:lpstr>
      <vt:lpstr>Caderno de Engenharia</vt:lpstr>
      <vt:lpstr>Redação Técnica</vt:lpstr>
      <vt:lpstr>Projeto de Formatura PF2</vt:lpstr>
      <vt:lpstr>Projeto de Formatura PF2</vt:lpstr>
      <vt:lpstr>Obrigado</vt:lpstr>
    </vt:vector>
  </TitlesOfParts>
  <Company>PAD LSI POLI USP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1 – Reflexões sobre o PF1</dc:title>
  <dc:creator>sergio t. kofuji</dc:creator>
  <cp:lastModifiedBy>sergio t. kofuji</cp:lastModifiedBy>
  <cp:revision>30</cp:revision>
  <dcterms:created xsi:type="dcterms:W3CDTF">2010-08-12T19:58:09Z</dcterms:created>
  <dcterms:modified xsi:type="dcterms:W3CDTF">2010-08-13T12:07:13Z</dcterms:modified>
</cp:coreProperties>
</file>