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2" r:id="rId4"/>
    <p:sldId id="264" r:id="rId5"/>
    <p:sldId id="269" r:id="rId6"/>
    <p:sldId id="259" r:id="rId7"/>
    <p:sldId id="265" r:id="rId8"/>
    <p:sldId id="266" r:id="rId9"/>
    <p:sldId id="268" r:id="rId10"/>
    <p:sldId id="270" r:id="rId11"/>
    <p:sldId id="272" r:id="rId12"/>
    <p:sldId id="271" r:id="rId13"/>
    <p:sldId id="261" r:id="rId14"/>
    <p:sldId id="273" r:id="rId15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ABCDD-D62E-47A1-B64C-2E28D697732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D6703B0-BC96-46AB-BC44-F09ECD7CE929}">
      <dgm:prSet phldrT="[Texto]" custT="1"/>
      <dgm:spPr/>
      <dgm:t>
        <a:bodyPr/>
        <a:lstStyle/>
        <a:p>
          <a:r>
            <a:rPr lang="en-US" sz="2400" dirty="0" smtClean="0"/>
            <a:t>Debate</a:t>
          </a:r>
          <a:endParaRPr lang="pt-BR" sz="2400" dirty="0"/>
        </a:p>
      </dgm:t>
    </dgm:pt>
    <dgm:pt modelId="{C865AA0B-99FA-41D7-9186-A618EBE530AA}" type="parTrans" cxnId="{16054B81-F239-4796-8A64-09ACD0E59D74}">
      <dgm:prSet/>
      <dgm:spPr/>
      <dgm:t>
        <a:bodyPr/>
        <a:lstStyle/>
        <a:p>
          <a:endParaRPr lang="pt-BR"/>
        </a:p>
      </dgm:t>
    </dgm:pt>
    <dgm:pt modelId="{7216DA79-D23D-419A-97C1-E0D84391E8AA}" type="sibTrans" cxnId="{16054B81-F239-4796-8A64-09ACD0E59D74}">
      <dgm:prSet/>
      <dgm:spPr/>
      <dgm:t>
        <a:bodyPr/>
        <a:lstStyle/>
        <a:p>
          <a:endParaRPr lang="pt-BR"/>
        </a:p>
      </dgm:t>
    </dgm:pt>
    <dgm:pt modelId="{A2393DA0-2354-4E2B-BC51-B5A98AEFB3E5}">
      <dgm:prSet phldrT="[Texto]"/>
      <dgm:spPr/>
      <dgm:t>
        <a:bodyPr/>
        <a:lstStyle/>
        <a:p>
          <a:r>
            <a:rPr lang="en-US" dirty="0" smtClean="0"/>
            <a:t>Argumentação</a:t>
          </a:r>
          <a:endParaRPr lang="pt-BR" dirty="0"/>
        </a:p>
      </dgm:t>
    </dgm:pt>
    <dgm:pt modelId="{778DAA55-100C-4217-BE08-331153059C0D}" type="parTrans" cxnId="{297214EF-86AA-43EF-AAD7-490814431BBD}">
      <dgm:prSet/>
      <dgm:spPr/>
      <dgm:t>
        <a:bodyPr/>
        <a:lstStyle/>
        <a:p>
          <a:endParaRPr lang="pt-BR"/>
        </a:p>
      </dgm:t>
    </dgm:pt>
    <dgm:pt modelId="{867E224D-FB1F-43FE-870A-6D73AA0A67AE}" type="sibTrans" cxnId="{297214EF-86AA-43EF-AAD7-490814431BBD}">
      <dgm:prSet/>
      <dgm:spPr/>
      <dgm:t>
        <a:bodyPr/>
        <a:lstStyle/>
        <a:p>
          <a:endParaRPr lang="pt-BR"/>
        </a:p>
      </dgm:t>
    </dgm:pt>
    <dgm:pt modelId="{C427E83B-FBEE-4E62-B500-72E630B2209D}">
      <dgm:prSet phldrT="[Texto]"/>
      <dgm:spPr/>
      <dgm:t>
        <a:bodyPr/>
        <a:lstStyle/>
        <a:p>
          <a:r>
            <a:rPr lang="en-US" dirty="0" err="1" smtClean="0"/>
            <a:t>Interesse</a:t>
          </a:r>
          <a:r>
            <a:rPr lang="en-US" dirty="0" smtClean="0"/>
            <a:t> </a:t>
          </a:r>
          <a:r>
            <a:rPr lang="en-US" dirty="0" err="1" smtClean="0"/>
            <a:t>sobre</a:t>
          </a:r>
          <a:r>
            <a:rPr lang="en-US" dirty="0" smtClean="0"/>
            <a:t> o </a:t>
          </a:r>
          <a:r>
            <a:rPr lang="en-US" dirty="0" err="1" smtClean="0"/>
            <a:t>conhecimento</a:t>
          </a:r>
          <a:endParaRPr lang="pt-BR" dirty="0"/>
        </a:p>
      </dgm:t>
    </dgm:pt>
    <dgm:pt modelId="{96C58E51-C7B7-4444-9C68-96B562A4E260}" type="parTrans" cxnId="{709BDD72-0C01-4521-B226-B3B3FDB69620}">
      <dgm:prSet/>
      <dgm:spPr/>
      <dgm:t>
        <a:bodyPr/>
        <a:lstStyle/>
        <a:p>
          <a:endParaRPr lang="pt-BR"/>
        </a:p>
      </dgm:t>
    </dgm:pt>
    <dgm:pt modelId="{861FB31B-22F4-48C2-ACB2-FC2FBCE86886}" type="sibTrans" cxnId="{709BDD72-0C01-4521-B226-B3B3FDB69620}">
      <dgm:prSet/>
      <dgm:spPr/>
      <dgm:t>
        <a:bodyPr/>
        <a:lstStyle/>
        <a:p>
          <a:endParaRPr lang="pt-BR"/>
        </a:p>
      </dgm:t>
    </dgm:pt>
    <dgm:pt modelId="{F005E075-8152-425A-BC73-53EC942819BA}">
      <dgm:prSet phldrT="[Texto]"/>
      <dgm:spPr/>
      <dgm:t>
        <a:bodyPr/>
        <a:lstStyle/>
        <a:p>
          <a:r>
            <a:rPr lang="en-US" dirty="0" err="1" smtClean="0"/>
            <a:t>Curiosidade</a:t>
          </a:r>
          <a:endParaRPr lang="pt-BR" dirty="0"/>
        </a:p>
      </dgm:t>
    </dgm:pt>
    <dgm:pt modelId="{72737ED1-8F24-41EC-94F7-BB681F2F2A52}" type="parTrans" cxnId="{3CC8E76B-CDC0-49FA-8A79-51924D7D352C}">
      <dgm:prSet/>
      <dgm:spPr/>
      <dgm:t>
        <a:bodyPr/>
        <a:lstStyle/>
        <a:p>
          <a:endParaRPr lang="pt-BR"/>
        </a:p>
      </dgm:t>
    </dgm:pt>
    <dgm:pt modelId="{8F9C443F-82AA-40A7-AC19-DE62A434DC7E}" type="sibTrans" cxnId="{3CC8E76B-CDC0-49FA-8A79-51924D7D352C}">
      <dgm:prSet/>
      <dgm:spPr/>
      <dgm:t>
        <a:bodyPr/>
        <a:lstStyle/>
        <a:p>
          <a:endParaRPr lang="pt-BR"/>
        </a:p>
      </dgm:t>
    </dgm:pt>
    <dgm:pt modelId="{4BE3E221-28F4-4858-A905-6FFF17FF39FC}">
      <dgm:prSet phldrT="[Texto]"/>
      <dgm:spPr/>
      <dgm:t>
        <a:bodyPr/>
        <a:lstStyle/>
        <a:p>
          <a:r>
            <a:rPr lang="en-US" dirty="0" err="1" smtClean="0"/>
            <a:t>Nascimento</a:t>
          </a:r>
          <a:r>
            <a:rPr lang="en-US" dirty="0" smtClean="0"/>
            <a:t> de </a:t>
          </a:r>
          <a:r>
            <a:rPr lang="en-US" dirty="0" err="1" smtClean="0"/>
            <a:t>Dúvidas</a:t>
          </a:r>
          <a:endParaRPr lang="pt-BR" dirty="0"/>
        </a:p>
      </dgm:t>
    </dgm:pt>
    <dgm:pt modelId="{0A6C55CE-E429-426A-AA7B-EA89567B37FA}" type="parTrans" cxnId="{B07C92C1-2F27-4B08-99CF-5550D0D558AA}">
      <dgm:prSet/>
      <dgm:spPr/>
      <dgm:t>
        <a:bodyPr/>
        <a:lstStyle/>
        <a:p>
          <a:endParaRPr lang="pt-BR"/>
        </a:p>
      </dgm:t>
    </dgm:pt>
    <dgm:pt modelId="{24129654-2637-460B-A9D7-37383CD2CAC1}" type="sibTrans" cxnId="{B07C92C1-2F27-4B08-99CF-5550D0D558AA}">
      <dgm:prSet/>
      <dgm:spPr/>
      <dgm:t>
        <a:bodyPr/>
        <a:lstStyle/>
        <a:p>
          <a:endParaRPr lang="pt-BR"/>
        </a:p>
      </dgm:t>
    </dgm:pt>
    <dgm:pt modelId="{8E4B929F-E845-45D0-8E6B-C6006455EE7B}">
      <dgm:prSet phldrT="[Texto]"/>
      <dgm:spPr/>
      <dgm:t>
        <a:bodyPr/>
        <a:lstStyle/>
        <a:p>
          <a:r>
            <a:rPr lang="en-US" dirty="0" err="1" smtClean="0"/>
            <a:t>Constrate</a:t>
          </a:r>
          <a:r>
            <a:rPr lang="en-US" dirty="0" smtClean="0"/>
            <a:t> de </a:t>
          </a:r>
          <a:r>
            <a:rPr lang="en-US" dirty="0" err="1" smtClean="0"/>
            <a:t>Idéias</a:t>
          </a:r>
          <a:endParaRPr lang="en-US" dirty="0" smtClean="0"/>
        </a:p>
      </dgm:t>
    </dgm:pt>
    <dgm:pt modelId="{56D1D8B3-6B6E-4692-85CA-594D525214E8}" type="parTrans" cxnId="{4ED0E36B-9962-4087-BDC3-F06B6591B846}">
      <dgm:prSet/>
      <dgm:spPr/>
      <dgm:t>
        <a:bodyPr/>
        <a:lstStyle/>
        <a:p>
          <a:endParaRPr lang="pt-BR"/>
        </a:p>
      </dgm:t>
    </dgm:pt>
    <dgm:pt modelId="{9386B86D-CBB4-409F-9C95-167E2E0B46B5}" type="sibTrans" cxnId="{4ED0E36B-9962-4087-BDC3-F06B6591B846}">
      <dgm:prSet/>
      <dgm:spPr/>
      <dgm:t>
        <a:bodyPr/>
        <a:lstStyle/>
        <a:p>
          <a:endParaRPr lang="pt-BR"/>
        </a:p>
      </dgm:t>
    </dgm:pt>
    <dgm:pt modelId="{4627A122-22E0-4712-8740-53B8FA959677}">
      <dgm:prSet phldrT="[Texto]"/>
      <dgm:spPr/>
      <dgm:t>
        <a:bodyPr/>
        <a:lstStyle/>
        <a:p>
          <a:r>
            <a:rPr lang="en-US" dirty="0" err="1" smtClean="0"/>
            <a:t>Contradições</a:t>
          </a:r>
          <a:endParaRPr lang="en-US" dirty="0" smtClean="0"/>
        </a:p>
      </dgm:t>
    </dgm:pt>
    <dgm:pt modelId="{BA6D62C8-5A93-4C6A-953B-336EEB1D48A3}" type="parTrans" cxnId="{B328BFC6-C684-498F-AB13-682AB210BE01}">
      <dgm:prSet/>
      <dgm:spPr/>
      <dgm:t>
        <a:bodyPr/>
        <a:lstStyle/>
        <a:p>
          <a:endParaRPr lang="pt-BR"/>
        </a:p>
      </dgm:t>
    </dgm:pt>
    <dgm:pt modelId="{E424701B-9551-4662-99EB-B77E2B578994}" type="sibTrans" cxnId="{B328BFC6-C684-498F-AB13-682AB210BE01}">
      <dgm:prSet/>
      <dgm:spPr/>
      <dgm:t>
        <a:bodyPr/>
        <a:lstStyle/>
        <a:p>
          <a:endParaRPr lang="pt-BR"/>
        </a:p>
      </dgm:t>
    </dgm:pt>
    <dgm:pt modelId="{43FD888F-2F1B-4CFA-B6D7-7E232469B12F}">
      <dgm:prSet phldrT="[Texto]"/>
      <dgm:spPr/>
      <dgm:t>
        <a:bodyPr/>
        <a:lstStyle/>
        <a:p>
          <a:r>
            <a:rPr lang="en-US" dirty="0" err="1" smtClean="0"/>
            <a:t>Relação</a:t>
          </a:r>
          <a:r>
            <a:rPr lang="en-US" dirty="0" smtClean="0"/>
            <a:t> entre </a:t>
          </a:r>
          <a:r>
            <a:rPr lang="en-US" dirty="0" err="1" smtClean="0"/>
            <a:t>conhecimentos</a:t>
          </a:r>
          <a:r>
            <a:rPr lang="en-US" dirty="0" smtClean="0"/>
            <a:t> </a:t>
          </a:r>
          <a:r>
            <a:rPr lang="en-US" dirty="0" err="1" smtClean="0"/>
            <a:t>prévios</a:t>
          </a:r>
          <a:r>
            <a:rPr lang="en-US" dirty="0" smtClean="0"/>
            <a:t> e </a:t>
          </a:r>
          <a:r>
            <a:rPr lang="en-US" dirty="0" err="1" smtClean="0"/>
            <a:t>os</a:t>
          </a:r>
          <a:r>
            <a:rPr lang="en-US" dirty="0" smtClean="0"/>
            <a:t> </a:t>
          </a:r>
          <a:r>
            <a:rPr lang="en-US" dirty="0" err="1" smtClean="0"/>
            <a:t>novos</a:t>
          </a:r>
          <a:r>
            <a:rPr lang="en-US" dirty="0" smtClean="0"/>
            <a:t> </a:t>
          </a:r>
          <a:r>
            <a:rPr lang="en-US" dirty="0" err="1" smtClean="0"/>
            <a:t>conhecimentos</a:t>
          </a:r>
          <a:r>
            <a:rPr lang="en-US" dirty="0" smtClean="0"/>
            <a:t>.</a:t>
          </a:r>
          <a:endParaRPr lang="pt-BR" dirty="0"/>
        </a:p>
      </dgm:t>
    </dgm:pt>
    <dgm:pt modelId="{CAE2ACE0-33A0-42B2-8D54-E9E798830B4B}" type="parTrans" cxnId="{8218FB7F-063B-4963-AE41-ECFD95900BB4}">
      <dgm:prSet/>
      <dgm:spPr/>
      <dgm:t>
        <a:bodyPr/>
        <a:lstStyle/>
        <a:p>
          <a:endParaRPr lang="pt-BR"/>
        </a:p>
      </dgm:t>
    </dgm:pt>
    <dgm:pt modelId="{342792D3-EA10-47F8-BA7B-13DF4552AA50}" type="sibTrans" cxnId="{8218FB7F-063B-4963-AE41-ECFD95900BB4}">
      <dgm:prSet/>
      <dgm:spPr/>
      <dgm:t>
        <a:bodyPr/>
        <a:lstStyle/>
        <a:p>
          <a:endParaRPr lang="pt-BR"/>
        </a:p>
      </dgm:t>
    </dgm:pt>
    <dgm:pt modelId="{1CEF73D6-6398-4029-8E0E-DC05F1862DDD}">
      <dgm:prSet phldrT="[Texto]"/>
      <dgm:spPr/>
      <dgm:t>
        <a:bodyPr/>
        <a:lstStyle/>
        <a:p>
          <a:r>
            <a:rPr lang="en-US" dirty="0" err="1" smtClean="0"/>
            <a:t>Avaliação</a:t>
          </a:r>
          <a:r>
            <a:rPr lang="en-US" dirty="0" smtClean="0"/>
            <a:t> </a:t>
          </a:r>
          <a:r>
            <a:rPr lang="en-US" dirty="0" err="1" smtClean="0"/>
            <a:t>da</a:t>
          </a:r>
          <a:r>
            <a:rPr lang="en-US" dirty="0" smtClean="0"/>
            <a:t> </a:t>
          </a:r>
          <a:r>
            <a:rPr lang="en-US" dirty="0" err="1" smtClean="0"/>
            <a:t>opção</a:t>
          </a:r>
          <a:r>
            <a:rPr lang="en-US" dirty="0" smtClean="0"/>
            <a:t> </a:t>
          </a:r>
          <a:r>
            <a:rPr lang="en-US" dirty="0" err="1" smtClean="0"/>
            <a:t>mais</a:t>
          </a:r>
          <a:r>
            <a:rPr lang="en-US" dirty="0" smtClean="0"/>
            <a:t> </a:t>
          </a:r>
          <a:r>
            <a:rPr lang="en-US" dirty="0" err="1" smtClean="0"/>
            <a:t>adequada</a:t>
          </a:r>
          <a:r>
            <a:rPr lang="en-US" dirty="0" smtClean="0"/>
            <a:t>.</a:t>
          </a:r>
          <a:endParaRPr lang="pt-BR" dirty="0"/>
        </a:p>
      </dgm:t>
    </dgm:pt>
    <dgm:pt modelId="{6D3411EE-B1A8-413A-A754-F87FAC3EFB02}" type="parTrans" cxnId="{F71B0E0C-EBCA-4C2C-A1A7-5808461C3010}">
      <dgm:prSet/>
      <dgm:spPr/>
      <dgm:t>
        <a:bodyPr/>
        <a:lstStyle/>
        <a:p>
          <a:endParaRPr lang="pt-BR"/>
        </a:p>
      </dgm:t>
    </dgm:pt>
    <dgm:pt modelId="{ED3E4BF5-B53E-48F8-9EC5-0DE48CE7334F}" type="sibTrans" cxnId="{F71B0E0C-EBCA-4C2C-A1A7-5808461C3010}">
      <dgm:prSet/>
      <dgm:spPr/>
      <dgm:t>
        <a:bodyPr/>
        <a:lstStyle/>
        <a:p>
          <a:endParaRPr lang="pt-BR"/>
        </a:p>
      </dgm:t>
    </dgm:pt>
    <dgm:pt modelId="{A863BBAB-0F71-4E5E-A966-A4B1C7677CC4}">
      <dgm:prSet phldrT="[Texto]"/>
      <dgm:spPr/>
      <dgm:t>
        <a:bodyPr/>
        <a:lstStyle/>
        <a:p>
          <a:r>
            <a:rPr lang="en-US" dirty="0" err="1" smtClean="0"/>
            <a:t>Análise</a:t>
          </a:r>
          <a:r>
            <a:rPr lang="en-US" dirty="0" smtClean="0"/>
            <a:t> de </a:t>
          </a:r>
          <a:r>
            <a:rPr lang="en-US" dirty="0" err="1" smtClean="0"/>
            <a:t>argumentos</a:t>
          </a:r>
          <a:endParaRPr lang="pt-BR" dirty="0"/>
        </a:p>
      </dgm:t>
    </dgm:pt>
    <dgm:pt modelId="{A7C2E4AB-FCFC-44B3-8A8E-E2099B20E721}" type="parTrans" cxnId="{02CA0AEB-2452-47D1-98B3-BAB5055CA269}">
      <dgm:prSet/>
      <dgm:spPr/>
      <dgm:t>
        <a:bodyPr/>
        <a:lstStyle/>
        <a:p>
          <a:endParaRPr lang="pt-BR"/>
        </a:p>
      </dgm:t>
    </dgm:pt>
    <dgm:pt modelId="{19D56584-A52B-4F62-A956-066342AA4253}" type="sibTrans" cxnId="{02CA0AEB-2452-47D1-98B3-BAB5055CA269}">
      <dgm:prSet/>
      <dgm:spPr/>
      <dgm:t>
        <a:bodyPr/>
        <a:lstStyle/>
        <a:p>
          <a:endParaRPr lang="pt-BR"/>
        </a:p>
      </dgm:t>
    </dgm:pt>
    <dgm:pt modelId="{B41F4A54-CF74-4AB1-9990-05CBBD58E1CE}" type="pres">
      <dgm:prSet presAssocID="{BC6ABCDD-D62E-47A1-B64C-2E28D69773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D91DE34-5C26-4C49-8BA0-164378A60D43}" type="pres">
      <dgm:prSet presAssocID="{CD6703B0-BC96-46AB-BC44-F09ECD7CE929}" presName="hierRoot1" presStyleCnt="0"/>
      <dgm:spPr/>
    </dgm:pt>
    <dgm:pt modelId="{7F49CB15-AF90-4381-91AB-BDA83D423F08}" type="pres">
      <dgm:prSet presAssocID="{CD6703B0-BC96-46AB-BC44-F09ECD7CE929}" presName="composite" presStyleCnt="0"/>
      <dgm:spPr/>
    </dgm:pt>
    <dgm:pt modelId="{CBED8A12-1594-4DB8-9404-73788E61822A}" type="pres">
      <dgm:prSet presAssocID="{CD6703B0-BC96-46AB-BC44-F09ECD7CE929}" presName="background" presStyleLbl="node0" presStyleIdx="0" presStyleCnt="1"/>
      <dgm:spPr/>
    </dgm:pt>
    <dgm:pt modelId="{3F67E764-5041-4828-BDBA-FA1BAD3CD26D}" type="pres">
      <dgm:prSet presAssocID="{CD6703B0-BC96-46AB-BC44-F09ECD7CE929}" presName="text" presStyleLbl="fgAcc0" presStyleIdx="0" presStyleCnt="1" custLinFactY="-64461" custLinFactNeighborX="6068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BF85CB-E264-46D7-B4FC-B0EA5FA9ACA1}" type="pres">
      <dgm:prSet presAssocID="{CD6703B0-BC96-46AB-BC44-F09ECD7CE929}" presName="hierChild2" presStyleCnt="0"/>
      <dgm:spPr/>
    </dgm:pt>
    <dgm:pt modelId="{18C7D58F-AB40-422F-B679-3473593E5AD0}" type="pres">
      <dgm:prSet presAssocID="{778DAA55-100C-4217-BE08-331153059C0D}" presName="Name10" presStyleLbl="parChTrans1D2" presStyleIdx="0" presStyleCnt="4"/>
      <dgm:spPr/>
      <dgm:t>
        <a:bodyPr/>
        <a:lstStyle/>
        <a:p>
          <a:endParaRPr lang="pt-BR"/>
        </a:p>
      </dgm:t>
    </dgm:pt>
    <dgm:pt modelId="{923B4E33-2DDD-4CE1-90B1-CD16E380E8A7}" type="pres">
      <dgm:prSet presAssocID="{A2393DA0-2354-4E2B-BC51-B5A98AEFB3E5}" presName="hierRoot2" presStyleCnt="0"/>
      <dgm:spPr/>
    </dgm:pt>
    <dgm:pt modelId="{1ACADFFF-B956-4F16-B2DE-EEB8B5FAC3A3}" type="pres">
      <dgm:prSet presAssocID="{A2393DA0-2354-4E2B-BC51-B5A98AEFB3E5}" presName="composite2" presStyleCnt="0"/>
      <dgm:spPr/>
    </dgm:pt>
    <dgm:pt modelId="{E8863283-F34A-43A3-8965-00B3B78549E4}" type="pres">
      <dgm:prSet presAssocID="{A2393DA0-2354-4E2B-BC51-B5A98AEFB3E5}" presName="background2" presStyleLbl="node2" presStyleIdx="0" presStyleCnt="4"/>
      <dgm:spPr/>
    </dgm:pt>
    <dgm:pt modelId="{1F316043-5D19-4113-B095-FEE24574F01E}" type="pres">
      <dgm:prSet presAssocID="{A2393DA0-2354-4E2B-BC51-B5A98AEFB3E5}" presName="text2" presStyleLbl="fgAcc2" presStyleIdx="0" presStyleCnt="4" custLinFactY="-39351" custLinFactNeighborX="-2060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8BE529-ACB9-4C09-8AD9-41E14EE5B81A}" type="pres">
      <dgm:prSet presAssocID="{A2393DA0-2354-4E2B-BC51-B5A98AEFB3E5}" presName="hierChild3" presStyleCnt="0"/>
      <dgm:spPr/>
    </dgm:pt>
    <dgm:pt modelId="{FA01EF68-0017-449D-86AF-F3E098CDC141}" type="pres">
      <dgm:prSet presAssocID="{CAE2ACE0-33A0-42B2-8D54-E9E798830B4B}" presName="Name17" presStyleLbl="parChTrans1D3" presStyleIdx="0" presStyleCnt="5"/>
      <dgm:spPr/>
      <dgm:t>
        <a:bodyPr/>
        <a:lstStyle/>
        <a:p>
          <a:endParaRPr lang="pt-BR"/>
        </a:p>
      </dgm:t>
    </dgm:pt>
    <dgm:pt modelId="{79EF6E27-D7F3-4515-B907-16C1E9049040}" type="pres">
      <dgm:prSet presAssocID="{43FD888F-2F1B-4CFA-B6D7-7E232469B12F}" presName="hierRoot3" presStyleCnt="0"/>
      <dgm:spPr/>
    </dgm:pt>
    <dgm:pt modelId="{3F663F0F-7306-4772-8F6E-3B8BA974BA4A}" type="pres">
      <dgm:prSet presAssocID="{43FD888F-2F1B-4CFA-B6D7-7E232469B12F}" presName="composite3" presStyleCnt="0"/>
      <dgm:spPr/>
    </dgm:pt>
    <dgm:pt modelId="{CFE46BA5-A0F2-4C60-A7DA-2F513405BA0B}" type="pres">
      <dgm:prSet presAssocID="{43FD888F-2F1B-4CFA-B6D7-7E232469B12F}" presName="background3" presStyleLbl="node3" presStyleIdx="0" presStyleCnt="5"/>
      <dgm:spPr/>
    </dgm:pt>
    <dgm:pt modelId="{ED7A5387-A808-4110-A82B-0A0F335ED945}" type="pres">
      <dgm:prSet presAssocID="{43FD888F-2F1B-4CFA-B6D7-7E232469B12F}" presName="text3" presStyleLbl="fgAcc3" presStyleIdx="0" presStyleCnt="5" custLinFactNeighborX="46316" custLinFactNeighborY="752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178DC5-2B45-47D4-99E6-13A786AFBEE5}" type="pres">
      <dgm:prSet presAssocID="{43FD888F-2F1B-4CFA-B6D7-7E232469B12F}" presName="hierChild4" presStyleCnt="0"/>
      <dgm:spPr/>
    </dgm:pt>
    <dgm:pt modelId="{815C7517-D91C-4451-9831-9B69E24E0906}" type="pres">
      <dgm:prSet presAssocID="{6D3411EE-B1A8-413A-A754-F87FAC3EFB02}" presName="Name17" presStyleLbl="parChTrans1D3" presStyleIdx="1" presStyleCnt="5"/>
      <dgm:spPr/>
      <dgm:t>
        <a:bodyPr/>
        <a:lstStyle/>
        <a:p>
          <a:endParaRPr lang="pt-BR"/>
        </a:p>
      </dgm:t>
    </dgm:pt>
    <dgm:pt modelId="{BD255F7A-4974-4D89-B6D2-B4D1F5943212}" type="pres">
      <dgm:prSet presAssocID="{1CEF73D6-6398-4029-8E0E-DC05F1862DDD}" presName="hierRoot3" presStyleCnt="0"/>
      <dgm:spPr/>
    </dgm:pt>
    <dgm:pt modelId="{91E642F1-579E-422C-ACEF-52353EEBC256}" type="pres">
      <dgm:prSet presAssocID="{1CEF73D6-6398-4029-8E0E-DC05F1862DDD}" presName="composite3" presStyleCnt="0"/>
      <dgm:spPr/>
    </dgm:pt>
    <dgm:pt modelId="{C84F5694-0B74-461E-9690-EE46C5A921B4}" type="pres">
      <dgm:prSet presAssocID="{1CEF73D6-6398-4029-8E0E-DC05F1862DDD}" presName="background3" presStyleLbl="node3" presStyleIdx="1" presStyleCnt="5"/>
      <dgm:spPr/>
    </dgm:pt>
    <dgm:pt modelId="{55FE5A76-6841-4FB7-9384-88DD57D67662}" type="pres">
      <dgm:prSet presAssocID="{1CEF73D6-6398-4029-8E0E-DC05F1862DDD}" presName="text3" presStyleLbl="fgAcc3" presStyleIdx="1" presStyleCnt="5" custLinFactNeighborX="46316" custLinFactNeighborY="752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965638C-3A9B-4A17-8D99-DA109AD84B7B}" type="pres">
      <dgm:prSet presAssocID="{1CEF73D6-6398-4029-8E0E-DC05F1862DDD}" presName="hierChild4" presStyleCnt="0"/>
      <dgm:spPr/>
    </dgm:pt>
    <dgm:pt modelId="{D70DFAFC-17CD-451D-B58B-7C0618664D8A}" type="pres">
      <dgm:prSet presAssocID="{A7C2E4AB-FCFC-44B3-8A8E-E2099B20E721}" presName="Name17" presStyleLbl="parChTrans1D3" presStyleIdx="2" presStyleCnt="5"/>
      <dgm:spPr/>
      <dgm:t>
        <a:bodyPr/>
        <a:lstStyle/>
        <a:p>
          <a:endParaRPr lang="pt-BR"/>
        </a:p>
      </dgm:t>
    </dgm:pt>
    <dgm:pt modelId="{1BEFF9E0-94C3-41B7-8504-77FFB9FC8E8C}" type="pres">
      <dgm:prSet presAssocID="{A863BBAB-0F71-4E5E-A966-A4B1C7677CC4}" presName="hierRoot3" presStyleCnt="0"/>
      <dgm:spPr/>
    </dgm:pt>
    <dgm:pt modelId="{9B036AED-6915-4503-B863-81A5EE5B3596}" type="pres">
      <dgm:prSet presAssocID="{A863BBAB-0F71-4E5E-A966-A4B1C7677CC4}" presName="composite3" presStyleCnt="0"/>
      <dgm:spPr/>
    </dgm:pt>
    <dgm:pt modelId="{E4B65D68-952D-4018-8450-86022EBB3B39}" type="pres">
      <dgm:prSet presAssocID="{A863BBAB-0F71-4E5E-A966-A4B1C7677CC4}" presName="background3" presStyleLbl="node3" presStyleIdx="2" presStyleCnt="5"/>
      <dgm:spPr/>
    </dgm:pt>
    <dgm:pt modelId="{5951BED5-5120-49C8-B21C-1C715CC527E3}" type="pres">
      <dgm:prSet presAssocID="{A863BBAB-0F71-4E5E-A966-A4B1C7677CC4}" presName="text3" presStyleLbl="fgAcc3" presStyleIdx="2" presStyleCnt="5" custLinFactNeighborX="46316" custLinFactNeighborY="752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C9C78E-89F2-4200-B538-4BE5CEA7E5B4}" type="pres">
      <dgm:prSet presAssocID="{A863BBAB-0F71-4E5E-A966-A4B1C7677CC4}" presName="hierChild4" presStyleCnt="0"/>
      <dgm:spPr/>
    </dgm:pt>
    <dgm:pt modelId="{42038F9D-7DCB-488B-B5F9-49A7CE1BA3DC}" type="pres">
      <dgm:prSet presAssocID="{0A6C55CE-E429-426A-AA7B-EA89567B37FA}" presName="Name10" presStyleLbl="parChTrans1D2" presStyleIdx="1" presStyleCnt="4"/>
      <dgm:spPr/>
      <dgm:t>
        <a:bodyPr/>
        <a:lstStyle/>
        <a:p>
          <a:endParaRPr lang="pt-BR"/>
        </a:p>
      </dgm:t>
    </dgm:pt>
    <dgm:pt modelId="{954E8944-1171-4EFE-9C59-E2D47E2C8D43}" type="pres">
      <dgm:prSet presAssocID="{4BE3E221-28F4-4858-A905-6FFF17FF39FC}" presName="hierRoot2" presStyleCnt="0"/>
      <dgm:spPr/>
    </dgm:pt>
    <dgm:pt modelId="{74D0AEFA-9FAA-4F8B-BFF7-DFC082C54C4C}" type="pres">
      <dgm:prSet presAssocID="{4BE3E221-28F4-4858-A905-6FFF17FF39FC}" presName="composite2" presStyleCnt="0"/>
      <dgm:spPr/>
    </dgm:pt>
    <dgm:pt modelId="{37C3D6D5-9532-44CC-9784-BC7D86171638}" type="pres">
      <dgm:prSet presAssocID="{4BE3E221-28F4-4858-A905-6FFF17FF39FC}" presName="background2" presStyleLbl="node2" presStyleIdx="1" presStyleCnt="4"/>
      <dgm:spPr/>
    </dgm:pt>
    <dgm:pt modelId="{4265EC7E-FB9F-4D38-8968-55E2BD372DEA}" type="pres">
      <dgm:prSet presAssocID="{4BE3E221-28F4-4858-A905-6FFF17FF39FC}" presName="text2" presStyleLbl="fgAcc2" presStyleIdx="1" presStyleCnt="4" custLinFactY="-39351" custLinFactNeighborX="-2060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7B8C07-5D63-46BF-B668-477DE0238AAA}" type="pres">
      <dgm:prSet presAssocID="{4BE3E221-28F4-4858-A905-6FFF17FF39FC}" presName="hierChild3" presStyleCnt="0"/>
      <dgm:spPr/>
    </dgm:pt>
    <dgm:pt modelId="{4DBEFE2F-A630-4843-A39C-EEC988FFAEA5}" type="pres">
      <dgm:prSet presAssocID="{56D1D8B3-6B6E-4692-85CA-594D525214E8}" presName="Name10" presStyleLbl="parChTrans1D2" presStyleIdx="2" presStyleCnt="4"/>
      <dgm:spPr/>
      <dgm:t>
        <a:bodyPr/>
        <a:lstStyle/>
        <a:p>
          <a:endParaRPr lang="pt-BR"/>
        </a:p>
      </dgm:t>
    </dgm:pt>
    <dgm:pt modelId="{EFB6B29B-4C32-497E-BD65-B54B2334A585}" type="pres">
      <dgm:prSet presAssocID="{8E4B929F-E845-45D0-8E6B-C6006455EE7B}" presName="hierRoot2" presStyleCnt="0"/>
      <dgm:spPr/>
    </dgm:pt>
    <dgm:pt modelId="{987DA795-A1C3-4B06-83DA-71CAB2871EAB}" type="pres">
      <dgm:prSet presAssocID="{8E4B929F-E845-45D0-8E6B-C6006455EE7B}" presName="composite2" presStyleCnt="0"/>
      <dgm:spPr/>
    </dgm:pt>
    <dgm:pt modelId="{9CA35608-2FD4-4B0F-9437-6A236F984130}" type="pres">
      <dgm:prSet presAssocID="{8E4B929F-E845-45D0-8E6B-C6006455EE7B}" presName="background2" presStyleLbl="node2" presStyleIdx="2" presStyleCnt="4"/>
      <dgm:spPr/>
    </dgm:pt>
    <dgm:pt modelId="{56D1BE09-EA50-4BE4-8BEC-F538D971259B}" type="pres">
      <dgm:prSet presAssocID="{8E4B929F-E845-45D0-8E6B-C6006455EE7B}" presName="text2" presStyleLbl="fgAcc2" presStyleIdx="2" presStyleCnt="4" custLinFactY="-39351" custLinFactNeighborX="-2060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860DD9-F313-42EC-AD5C-98E0AD534B9A}" type="pres">
      <dgm:prSet presAssocID="{8E4B929F-E845-45D0-8E6B-C6006455EE7B}" presName="hierChild3" presStyleCnt="0"/>
      <dgm:spPr/>
    </dgm:pt>
    <dgm:pt modelId="{BD735247-AF46-47E1-94BF-B79D70FED3F5}" type="pres">
      <dgm:prSet presAssocID="{BA6D62C8-5A93-4C6A-953B-336EEB1D48A3}" presName="Name10" presStyleLbl="parChTrans1D2" presStyleIdx="3" presStyleCnt="4"/>
      <dgm:spPr/>
      <dgm:t>
        <a:bodyPr/>
        <a:lstStyle/>
        <a:p>
          <a:endParaRPr lang="pt-BR"/>
        </a:p>
      </dgm:t>
    </dgm:pt>
    <dgm:pt modelId="{88FD9A04-5F45-4459-B31E-1C05248DF44E}" type="pres">
      <dgm:prSet presAssocID="{4627A122-22E0-4712-8740-53B8FA959677}" presName="hierRoot2" presStyleCnt="0"/>
      <dgm:spPr/>
    </dgm:pt>
    <dgm:pt modelId="{D89AEF2C-F9CC-4BB1-A57E-DE70C032669F}" type="pres">
      <dgm:prSet presAssocID="{4627A122-22E0-4712-8740-53B8FA959677}" presName="composite2" presStyleCnt="0"/>
      <dgm:spPr/>
    </dgm:pt>
    <dgm:pt modelId="{481B1A59-D55C-4D52-939C-E870189583B9}" type="pres">
      <dgm:prSet presAssocID="{4627A122-22E0-4712-8740-53B8FA959677}" presName="background2" presStyleLbl="node2" presStyleIdx="3" presStyleCnt="4"/>
      <dgm:spPr/>
    </dgm:pt>
    <dgm:pt modelId="{F4C212D3-8AAD-41F7-99CF-09D51CDEB190}" type="pres">
      <dgm:prSet presAssocID="{4627A122-22E0-4712-8740-53B8FA959677}" presName="text2" presStyleLbl="fgAcc2" presStyleIdx="3" presStyleCnt="4" custLinFactY="-39351" custLinFactNeighborX="-2060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61D2ACC-D29C-4D10-8150-FBCD2063F982}" type="pres">
      <dgm:prSet presAssocID="{4627A122-22E0-4712-8740-53B8FA959677}" presName="hierChild3" presStyleCnt="0"/>
      <dgm:spPr/>
    </dgm:pt>
    <dgm:pt modelId="{A1BF9E4C-F10A-4217-85BF-F2491C381A4B}" type="pres">
      <dgm:prSet presAssocID="{96C58E51-C7B7-4444-9C68-96B562A4E260}" presName="Name17" presStyleLbl="parChTrans1D3" presStyleIdx="3" presStyleCnt="5"/>
      <dgm:spPr/>
      <dgm:t>
        <a:bodyPr/>
        <a:lstStyle/>
        <a:p>
          <a:endParaRPr lang="pt-BR"/>
        </a:p>
      </dgm:t>
    </dgm:pt>
    <dgm:pt modelId="{2B61D379-6A8D-41B9-B15A-760DF9F2E2C9}" type="pres">
      <dgm:prSet presAssocID="{C427E83B-FBEE-4E62-B500-72E630B2209D}" presName="hierRoot3" presStyleCnt="0"/>
      <dgm:spPr/>
    </dgm:pt>
    <dgm:pt modelId="{F6C661F4-56F1-49EA-96C0-86AB0E864B50}" type="pres">
      <dgm:prSet presAssocID="{C427E83B-FBEE-4E62-B500-72E630B2209D}" presName="composite3" presStyleCnt="0"/>
      <dgm:spPr/>
    </dgm:pt>
    <dgm:pt modelId="{6FDD8287-BFD3-4299-9FFF-852A16B7549D}" type="pres">
      <dgm:prSet presAssocID="{C427E83B-FBEE-4E62-B500-72E630B2209D}" presName="background3" presStyleLbl="node3" presStyleIdx="3" presStyleCnt="5"/>
      <dgm:spPr/>
    </dgm:pt>
    <dgm:pt modelId="{165742E3-A3A2-40E9-8BFA-6F1F8198FD41}" type="pres">
      <dgm:prSet presAssocID="{C427E83B-FBEE-4E62-B500-72E630B2209D}" presName="text3" presStyleLbl="fgAcc3" presStyleIdx="3" presStyleCnt="5" custLinFactNeighborX="-24869" custLinFactNeighborY="-712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A6CB453-1BA8-422B-B894-F4A7B2247533}" type="pres">
      <dgm:prSet presAssocID="{C427E83B-FBEE-4E62-B500-72E630B2209D}" presName="hierChild4" presStyleCnt="0"/>
      <dgm:spPr/>
    </dgm:pt>
    <dgm:pt modelId="{0D60403A-3EC3-4E83-AE61-BC329483C3A9}" type="pres">
      <dgm:prSet presAssocID="{72737ED1-8F24-41EC-94F7-BB681F2F2A52}" presName="Name17" presStyleLbl="parChTrans1D3" presStyleIdx="4" presStyleCnt="5"/>
      <dgm:spPr/>
      <dgm:t>
        <a:bodyPr/>
        <a:lstStyle/>
        <a:p>
          <a:endParaRPr lang="pt-BR"/>
        </a:p>
      </dgm:t>
    </dgm:pt>
    <dgm:pt modelId="{704DAE4C-912C-4F6D-85FB-67BE7A6FE238}" type="pres">
      <dgm:prSet presAssocID="{F005E075-8152-425A-BC73-53EC942819BA}" presName="hierRoot3" presStyleCnt="0"/>
      <dgm:spPr/>
    </dgm:pt>
    <dgm:pt modelId="{D3706A18-114B-444E-8533-4567B614E744}" type="pres">
      <dgm:prSet presAssocID="{F005E075-8152-425A-BC73-53EC942819BA}" presName="composite3" presStyleCnt="0"/>
      <dgm:spPr/>
    </dgm:pt>
    <dgm:pt modelId="{7544FEF7-5599-44BA-BA95-2E504F23D728}" type="pres">
      <dgm:prSet presAssocID="{F005E075-8152-425A-BC73-53EC942819BA}" presName="background3" presStyleLbl="node3" presStyleIdx="4" presStyleCnt="5"/>
      <dgm:spPr/>
    </dgm:pt>
    <dgm:pt modelId="{A0ED157C-3352-41DB-B7CB-3496DDB96BF8}" type="pres">
      <dgm:prSet presAssocID="{F005E075-8152-425A-BC73-53EC942819BA}" presName="text3" presStyleLbl="fgAcc3" presStyleIdx="4" presStyleCnt="5" custLinFactNeighborX="-24869" custLinFactNeighborY="-712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FC0865B-0334-4CED-B4C2-06609E615279}" type="pres">
      <dgm:prSet presAssocID="{F005E075-8152-425A-BC73-53EC942819BA}" presName="hierChild4" presStyleCnt="0"/>
      <dgm:spPr/>
    </dgm:pt>
  </dgm:ptLst>
  <dgm:cxnLst>
    <dgm:cxn modelId="{168CDCF9-ADC9-4373-A765-601CB411923F}" type="presOf" srcId="{43FD888F-2F1B-4CFA-B6D7-7E232469B12F}" destId="{ED7A5387-A808-4110-A82B-0A0F335ED945}" srcOrd="0" destOrd="0" presId="urn:microsoft.com/office/officeart/2005/8/layout/hierarchy1"/>
    <dgm:cxn modelId="{DAEFA9BB-52AF-4CC3-8917-D5DCB4E5599E}" type="presOf" srcId="{C427E83B-FBEE-4E62-B500-72E630B2209D}" destId="{165742E3-A3A2-40E9-8BFA-6F1F8198FD41}" srcOrd="0" destOrd="0" presId="urn:microsoft.com/office/officeart/2005/8/layout/hierarchy1"/>
    <dgm:cxn modelId="{67947BE7-C56C-4AEC-9E49-1D58C09FAB57}" type="presOf" srcId="{A863BBAB-0F71-4E5E-A966-A4B1C7677CC4}" destId="{5951BED5-5120-49C8-B21C-1C715CC527E3}" srcOrd="0" destOrd="0" presId="urn:microsoft.com/office/officeart/2005/8/layout/hierarchy1"/>
    <dgm:cxn modelId="{16054B81-F239-4796-8A64-09ACD0E59D74}" srcId="{BC6ABCDD-D62E-47A1-B64C-2E28D6977320}" destId="{CD6703B0-BC96-46AB-BC44-F09ECD7CE929}" srcOrd="0" destOrd="0" parTransId="{C865AA0B-99FA-41D7-9186-A618EBE530AA}" sibTransId="{7216DA79-D23D-419A-97C1-E0D84391E8AA}"/>
    <dgm:cxn modelId="{4ED0E36B-9962-4087-BDC3-F06B6591B846}" srcId="{CD6703B0-BC96-46AB-BC44-F09ECD7CE929}" destId="{8E4B929F-E845-45D0-8E6B-C6006455EE7B}" srcOrd="2" destOrd="0" parTransId="{56D1D8B3-6B6E-4692-85CA-594D525214E8}" sibTransId="{9386B86D-CBB4-409F-9C95-167E2E0B46B5}"/>
    <dgm:cxn modelId="{08DC553D-709D-498E-A73A-23903414A132}" type="presOf" srcId="{F005E075-8152-425A-BC73-53EC942819BA}" destId="{A0ED157C-3352-41DB-B7CB-3496DDB96BF8}" srcOrd="0" destOrd="0" presId="urn:microsoft.com/office/officeart/2005/8/layout/hierarchy1"/>
    <dgm:cxn modelId="{1CC53B5D-A13B-4282-A743-C8DE625D5854}" type="presOf" srcId="{CD6703B0-BC96-46AB-BC44-F09ECD7CE929}" destId="{3F67E764-5041-4828-BDBA-FA1BAD3CD26D}" srcOrd="0" destOrd="0" presId="urn:microsoft.com/office/officeart/2005/8/layout/hierarchy1"/>
    <dgm:cxn modelId="{18E4AA8F-F3EF-43AD-B34D-298C61EEBD32}" type="presOf" srcId="{BA6D62C8-5A93-4C6A-953B-336EEB1D48A3}" destId="{BD735247-AF46-47E1-94BF-B79D70FED3F5}" srcOrd="0" destOrd="0" presId="urn:microsoft.com/office/officeart/2005/8/layout/hierarchy1"/>
    <dgm:cxn modelId="{EA169178-6F32-4449-B827-EA3543A2EB7C}" type="presOf" srcId="{CAE2ACE0-33A0-42B2-8D54-E9E798830B4B}" destId="{FA01EF68-0017-449D-86AF-F3E098CDC141}" srcOrd="0" destOrd="0" presId="urn:microsoft.com/office/officeart/2005/8/layout/hierarchy1"/>
    <dgm:cxn modelId="{2062C876-1AD6-46C4-996F-16205A52C566}" type="presOf" srcId="{A7C2E4AB-FCFC-44B3-8A8E-E2099B20E721}" destId="{D70DFAFC-17CD-451D-B58B-7C0618664D8A}" srcOrd="0" destOrd="0" presId="urn:microsoft.com/office/officeart/2005/8/layout/hierarchy1"/>
    <dgm:cxn modelId="{B328BFC6-C684-498F-AB13-682AB210BE01}" srcId="{CD6703B0-BC96-46AB-BC44-F09ECD7CE929}" destId="{4627A122-22E0-4712-8740-53B8FA959677}" srcOrd="3" destOrd="0" parTransId="{BA6D62C8-5A93-4C6A-953B-336EEB1D48A3}" sibTransId="{E424701B-9551-4662-99EB-B77E2B578994}"/>
    <dgm:cxn modelId="{B07C92C1-2F27-4B08-99CF-5550D0D558AA}" srcId="{CD6703B0-BC96-46AB-BC44-F09ECD7CE929}" destId="{4BE3E221-28F4-4858-A905-6FFF17FF39FC}" srcOrd="1" destOrd="0" parTransId="{0A6C55CE-E429-426A-AA7B-EA89567B37FA}" sibTransId="{24129654-2637-460B-A9D7-37383CD2CAC1}"/>
    <dgm:cxn modelId="{8218FB7F-063B-4963-AE41-ECFD95900BB4}" srcId="{A2393DA0-2354-4E2B-BC51-B5A98AEFB3E5}" destId="{43FD888F-2F1B-4CFA-B6D7-7E232469B12F}" srcOrd="0" destOrd="0" parTransId="{CAE2ACE0-33A0-42B2-8D54-E9E798830B4B}" sibTransId="{342792D3-EA10-47F8-BA7B-13DF4552AA50}"/>
    <dgm:cxn modelId="{E42AC168-4062-416B-8BBD-FBB186351810}" type="presOf" srcId="{4BE3E221-28F4-4858-A905-6FFF17FF39FC}" destId="{4265EC7E-FB9F-4D38-8968-55E2BD372DEA}" srcOrd="0" destOrd="0" presId="urn:microsoft.com/office/officeart/2005/8/layout/hierarchy1"/>
    <dgm:cxn modelId="{F71B0E0C-EBCA-4C2C-A1A7-5808461C3010}" srcId="{A2393DA0-2354-4E2B-BC51-B5A98AEFB3E5}" destId="{1CEF73D6-6398-4029-8E0E-DC05F1862DDD}" srcOrd="1" destOrd="0" parTransId="{6D3411EE-B1A8-413A-A754-F87FAC3EFB02}" sibTransId="{ED3E4BF5-B53E-48F8-9EC5-0DE48CE7334F}"/>
    <dgm:cxn modelId="{297214EF-86AA-43EF-AAD7-490814431BBD}" srcId="{CD6703B0-BC96-46AB-BC44-F09ECD7CE929}" destId="{A2393DA0-2354-4E2B-BC51-B5A98AEFB3E5}" srcOrd="0" destOrd="0" parTransId="{778DAA55-100C-4217-BE08-331153059C0D}" sibTransId="{867E224D-FB1F-43FE-870A-6D73AA0A67AE}"/>
    <dgm:cxn modelId="{54B6E71E-1246-4DFF-A714-0E1380394674}" type="presOf" srcId="{1CEF73D6-6398-4029-8E0E-DC05F1862DDD}" destId="{55FE5A76-6841-4FB7-9384-88DD57D67662}" srcOrd="0" destOrd="0" presId="urn:microsoft.com/office/officeart/2005/8/layout/hierarchy1"/>
    <dgm:cxn modelId="{6E42CC4D-E0B2-499B-85E7-43D6EFCBB113}" type="presOf" srcId="{96C58E51-C7B7-4444-9C68-96B562A4E260}" destId="{A1BF9E4C-F10A-4217-85BF-F2491C381A4B}" srcOrd="0" destOrd="0" presId="urn:microsoft.com/office/officeart/2005/8/layout/hierarchy1"/>
    <dgm:cxn modelId="{D40ED795-1E20-44E3-848F-AD5D10297684}" type="presOf" srcId="{56D1D8B3-6B6E-4692-85CA-594D525214E8}" destId="{4DBEFE2F-A630-4843-A39C-EEC988FFAEA5}" srcOrd="0" destOrd="0" presId="urn:microsoft.com/office/officeart/2005/8/layout/hierarchy1"/>
    <dgm:cxn modelId="{7FC04EE2-55C6-4DE5-91C0-B2CE1B5AB93E}" type="presOf" srcId="{BC6ABCDD-D62E-47A1-B64C-2E28D6977320}" destId="{B41F4A54-CF74-4AB1-9990-05CBBD58E1CE}" srcOrd="0" destOrd="0" presId="urn:microsoft.com/office/officeart/2005/8/layout/hierarchy1"/>
    <dgm:cxn modelId="{8AEE48E5-ED2D-4D6D-AC58-970BCC6F84FD}" type="presOf" srcId="{778DAA55-100C-4217-BE08-331153059C0D}" destId="{18C7D58F-AB40-422F-B679-3473593E5AD0}" srcOrd="0" destOrd="0" presId="urn:microsoft.com/office/officeart/2005/8/layout/hierarchy1"/>
    <dgm:cxn modelId="{7F7EA5E2-11AD-40F8-AA2B-9F3B0F0B9321}" type="presOf" srcId="{4627A122-22E0-4712-8740-53B8FA959677}" destId="{F4C212D3-8AAD-41F7-99CF-09D51CDEB190}" srcOrd="0" destOrd="0" presId="urn:microsoft.com/office/officeart/2005/8/layout/hierarchy1"/>
    <dgm:cxn modelId="{709BDD72-0C01-4521-B226-B3B3FDB69620}" srcId="{4627A122-22E0-4712-8740-53B8FA959677}" destId="{C427E83B-FBEE-4E62-B500-72E630B2209D}" srcOrd="0" destOrd="0" parTransId="{96C58E51-C7B7-4444-9C68-96B562A4E260}" sibTransId="{861FB31B-22F4-48C2-ACB2-FC2FBCE86886}"/>
    <dgm:cxn modelId="{6CD76E28-7DFF-4FFC-B6C3-EE62A92BF10D}" type="presOf" srcId="{8E4B929F-E845-45D0-8E6B-C6006455EE7B}" destId="{56D1BE09-EA50-4BE4-8BEC-F538D971259B}" srcOrd="0" destOrd="0" presId="urn:microsoft.com/office/officeart/2005/8/layout/hierarchy1"/>
    <dgm:cxn modelId="{02CA0AEB-2452-47D1-98B3-BAB5055CA269}" srcId="{A2393DA0-2354-4E2B-BC51-B5A98AEFB3E5}" destId="{A863BBAB-0F71-4E5E-A966-A4B1C7677CC4}" srcOrd="2" destOrd="0" parTransId="{A7C2E4AB-FCFC-44B3-8A8E-E2099B20E721}" sibTransId="{19D56584-A52B-4F62-A956-066342AA4253}"/>
    <dgm:cxn modelId="{11C871C3-7EDD-41BD-B084-6862AE7D554D}" type="presOf" srcId="{72737ED1-8F24-41EC-94F7-BB681F2F2A52}" destId="{0D60403A-3EC3-4E83-AE61-BC329483C3A9}" srcOrd="0" destOrd="0" presId="urn:microsoft.com/office/officeart/2005/8/layout/hierarchy1"/>
    <dgm:cxn modelId="{F283C0D9-FA92-463B-83D8-CF941BB28C52}" type="presOf" srcId="{0A6C55CE-E429-426A-AA7B-EA89567B37FA}" destId="{42038F9D-7DCB-488B-B5F9-49A7CE1BA3DC}" srcOrd="0" destOrd="0" presId="urn:microsoft.com/office/officeart/2005/8/layout/hierarchy1"/>
    <dgm:cxn modelId="{900C3924-146A-44F0-8BDB-4D786CC857B4}" type="presOf" srcId="{6D3411EE-B1A8-413A-A754-F87FAC3EFB02}" destId="{815C7517-D91C-4451-9831-9B69E24E0906}" srcOrd="0" destOrd="0" presId="urn:microsoft.com/office/officeart/2005/8/layout/hierarchy1"/>
    <dgm:cxn modelId="{9BF4F58A-72F4-49CC-A019-82336172B8B1}" type="presOf" srcId="{A2393DA0-2354-4E2B-BC51-B5A98AEFB3E5}" destId="{1F316043-5D19-4113-B095-FEE24574F01E}" srcOrd="0" destOrd="0" presId="urn:microsoft.com/office/officeart/2005/8/layout/hierarchy1"/>
    <dgm:cxn modelId="{3CC8E76B-CDC0-49FA-8A79-51924D7D352C}" srcId="{4627A122-22E0-4712-8740-53B8FA959677}" destId="{F005E075-8152-425A-BC73-53EC942819BA}" srcOrd="1" destOrd="0" parTransId="{72737ED1-8F24-41EC-94F7-BB681F2F2A52}" sibTransId="{8F9C443F-82AA-40A7-AC19-DE62A434DC7E}"/>
    <dgm:cxn modelId="{C67825BE-0F00-4631-B3F8-5894303C7732}" type="presParOf" srcId="{B41F4A54-CF74-4AB1-9990-05CBBD58E1CE}" destId="{1D91DE34-5C26-4C49-8BA0-164378A60D43}" srcOrd="0" destOrd="0" presId="urn:microsoft.com/office/officeart/2005/8/layout/hierarchy1"/>
    <dgm:cxn modelId="{731B0E04-7107-491D-8824-B094BD0ADDA1}" type="presParOf" srcId="{1D91DE34-5C26-4C49-8BA0-164378A60D43}" destId="{7F49CB15-AF90-4381-91AB-BDA83D423F08}" srcOrd="0" destOrd="0" presId="urn:microsoft.com/office/officeart/2005/8/layout/hierarchy1"/>
    <dgm:cxn modelId="{6CB8FF89-0AC6-4C6E-A1F1-D84320ABB4A7}" type="presParOf" srcId="{7F49CB15-AF90-4381-91AB-BDA83D423F08}" destId="{CBED8A12-1594-4DB8-9404-73788E61822A}" srcOrd="0" destOrd="0" presId="urn:microsoft.com/office/officeart/2005/8/layout/hierarchy1"/>
    <dgm:cxn modelId="{ADB3E07C-5D1A-45F4-B14A-DD2C44B8EC36}" type="presParOf" srcId="{7F49CB15-AF90-4381-91AB-BDA83D423F08}" destId="{3F67E764-5041-4828-BDBA-FA1BAD3CD26D}" srcOrd="1" destOrd="0" presId="urn:microsoft.com/office/officeart/2005/8/layout/hierarchy1"/>
    <dgm:cxn modelId="{B942F0DB-477E-454E-8C0F-4E6A329A665E}" type="presParOf" srcId="{1D91DE34-5C26-4C49-8BA0-164378A60D43}" destId="{C5BF85CB-E264-46D7-B4FC-B0EA5FA9ACA1}" srcOrd="1" destOrd="0" presId="urn:microsoft.com/office/officeart/2005/8/layout/hierarchy1"/>
    <dgm:cxn modelId="{C5E4D948-B8E1-4544-88E9-3F3E7A7B5ADC}" type="presParOf" srcId="{C5BF85CB-E264-46D7-B4FC-B0EA5FA9ACA1}" destId="{18C7D58F-AB40-422F-B679-3473593E5AD0}" srcOrd="0" destOrd="0" presId="urn:microsoft.com/office/officeart/2005/8/layout/hierarchy1"/>
    <dgm:cxn modelId="{6EF2FFF7-722B-4888-9297-9086226968FD}" type="presParOf" srcId="{C5BF85CB-E264-46D7-B4FC-B0EA5FA9ACA1}" destId="{923B4E33-2DDD-4CE1-90B1-CD16E380E8A7}" srcOrd="1" destOrd="0" presId="urn:microsoft.com/office/officeart/2005/8/layout/hierarchy1"/>
    <dgm:cxn modelId="{E58AE5AC-43AD-4741-8EA6-48513E08943A}" type="presParOf" srcId="{923B4E33-2DDD-4CE1-90B1-CD16E380E8A7}" destId="{1ACADFFF-B956-4F16-B2DE-EEB8B5FAC3A3}" srcOrd="0" destOrd="0" presId="urn:microsoft.com/office/officeart/2005/8/layout/hierarchy1"/>
    <dgm:cxn modelId="{81EA7917-C827-4999-A450-9DA00A1997E1}" type="presParOf" srcId="{1ACADFFF-B956-4F16-B2DE-EEB8B5FAC3A3}" destId="{E8863283-F34A-43A3-8965-00B3B78549E4}" srcOrd="0" destOrd="0" presId="urn:microsoft.com/office/officeart/2005/8/layout/hierarchy1"/>
    <dgm:cxn modelId="{7C665AC6-12FB-4054-9905-AD70CC3EF6F3}" type="presParOf" srcId="{1ACADFFF-B956-4F16-B2DE-EEB8B5FAC3A3}" destId="{1F316043-5D19-4113-B095-FEE24574F01E}" srcOrd="1" destOrd="0" presId="urn:microsoft.com/office/officeart/2005/8/layout/hierarchy1"/>
    <dgm:cxn modelId="{1AAA7663-16D0-45FD-A5DB-B13846AFB7AB}" type="presParOf" srcId="{923B4E33-2DDD-4CE1-90B1-CD16E380E8A7}" destId="{098BE529-ACB9-4C09-8AD9-41E14EE5B81A}" srcOrd="1" destOrd="0" presId="urn:microsoft.com/office/officeart/2005/8/layout/hierarchy1"/>
    <dgm:cxn modelId="{F7F78D0C-E35C-476D-B994-EA0E3F7B3386}" type="presParOf" srcId="{098BE529-ACB9-4C09-8AD9-41E14EE5B81A}" destId="{FA01EF68-0017-449D-86AF-F3E098CDC141}" srcOrd="0" destOrd="0" presId="urn:microsoft.com/office/officeart/2005/8/layout/hierarchy1"/>
    <dgm:cxn modelId="{36094E47-2CF0-4496-9935-57B50D490B16}" type="presParOf" srcId="{098BE529-ACB9-4C09-8AD9-41E14EE5B81A}" destId="{79EF6E27-D7F3-4515-B907-16C1E9049040}" srcOrd="1" destOrd="0" presId="urn:microsoft.com/office/officeart/2005/8/layout/hierarchy1"/>
    <dgm:cxn modelId="{ADDE54C9-620A-465C-9175-F1941DC979FB}" type="presParOf" srcId="{79EF6E27-D7F3-4515-B907-16C1E9049040}" destId="{3F663F0F-7306-4772-8F6E-3B8BA974BA4A}" srcOrd="0" destOrd="0" presId="urn:microsoft.com/office/officeart/2005/8/layout/hierarchy1"/>
    <dgm:cxn modelId="{AB7C726C-8694-488D-B64E-AE426027DEB3}" type="presParOf" srcId="{3F663F0F-7306-4772-8F6E-3B8BA974BA4A}" destId="{CFE46BA5-A0F2-4C60-A7DA-2F513405BA0B}" srcOrd="0" destOrd="0" presId="urn:microsoft.com/office/officeart/2005/8/layout/hierarchy1"/>
    <dgm:cxn modelId="{5C222D08-ACC9-4F03-BAAF-D60A7BB703F8}" type="presParOf" srcId="{3F663F0F-7306-4772-8F6E-3B8BA974BA4A}" destId="{ED7A5387-A808-4110-A82B-0A0F335ED945}" srcOrd="1" destOrd="0" presId="urn:microsoft.com/office/officeart/2005/8/layout/hierarchy1"/>
    <dgm:cxn modelId="{9F22DE25-D6AF-44AC-820B-74834CCEB1BF}" type="presParOf" srcId="{79EF6E27-D7F3-4515-B907-16C1E9049040}" destId="{EA178DC5-2B45-47D4-99E6-13A786AFBEE5}" srcOrd="1" destOrd="0" presId="urn:microsoft.com/office/officeart/2005/8/layout/hierarchy1"/>
    <dgm:cxn modelId="{C4D8636B-4C4C-48B1-9399-B9569FEE4ABE}" type="presParOf" srcId="{098BE529-ACB9-4C09-8AD9-41E14EE5B81A}" destId="{815C7517-D91C-4451-9831-9B69E24E0906}" srcOrd="2" destOrd="0" presId="urn:microsoft.com/office/officeart/2005/8/layout/hierarchy1"/>
    <dgm:cxn modelId="{1D2A15A2-5A49-4D01-907B-7E097DFE5AD3}" type="presParOf" srcId="{098BE529-ACB9-4C09-8AD9-41E14EE5B81A}" destId="{BD255F7A-4974-4D89-B6D2-B4D1F5943212}" srcOrd="3" destOrd="0" presId="urn:microsoft.com/office/officeart/2005/8/layout/hierarchy1"/>
    <dgm:cxn modelId="{75784D4D-481E-4BA5-822A-A9698388AD11}" type="presParOf" srcId="{BD255F7A-4974-4D89-B6D2-B4D1F5943212}" destId="{91E642F1-579E-422C-ACEF-52353EEBC256}" srcOrd="0" destOrd="0" presId="urn:microsoft.com/office/officeart/2005/8/layout/hierarchy1"/>
    <dgm:cxn modelId="{51B2F82B-6496-4DAA-B372-0C23C9AE6490}" type="presParOf" srcId="{91E642F1-579E-422C-ACEF-52353EEBC256}" destId="{C84F5694-0B74-461E-9690-EE46C5A921B4}" srcOrd="0" destOrd="0" presId="urn:microsoft.com/office/officeart/2005/8/layout/hierarchy1"/>
    <dgm:cxn modelId="{7621DF67-FF19-4999-9233-9B5C7A5D5F0A}" type="presParOf" srcId="{91E642F1-579E-422C-ACEF-52353EEBC256}" destId="{55FE5A76-6841-4FB7-9384-88DD57D67662}" srcOrd="1" destOrd="0" presId="urn:microsoft.com/office/officeart/2005/8/layout/hierarchy1"/>
    <dgm:cxn modelId="{5FAEEC1E-BD77-485F-A19F-1B9F3E318885}" type="presParOf" srcId="{BD255F7A-4974-4D89-B6D2-B4D1F5943212}" destId="{4965638C-3A9B-4A17-8D99-DA109AD84B7B}" srcOrd="1" destOrd="0" presId="urn:microsoft.com/office/officeart/2005/8/layout/hierarchy1"/>
    <dgm:cxn modelId="{557766EC-BDE5-49D2-9A42-8B60F6FB7B43}" type="presParOf" srcId="{098BE529-ACB9-4C09-8AD9-41E14EE5B81A}" destId="{D70DFAFC-17CD-451D-B58B-7C0618664D8A}" srcOrd="4" destOrd="0" presId="urn:microsoft.com/office/officeart/2005/8/layout/hierarchy1"/>
    <dgm:cxn modelId="{51C184FD-582B-4F96-BFA3-9918D0FEC3EB}" type="presParOf" srcId="{098BE529-ACB9-4C09-8AD9-41E14EE5B81A}" destId="{1BEFF9E0-94C3-41B7-8504-77FFB9FC8E8C}" srcOrd="5" destOrd="0" presId="urn:microsoft.com/office/officeart/2005/8/layout/hierarchy1"/>
    <dgm:cxn modelId="{27BE5353-9136-4BAD-A5BE-B64AB1DA5F84}" type="presParOf" srcId="{1BEFF9E0-94C3-41B7-8504-77FFB9FC8E8C}" destId="{9B036AED-6915-4503-B863-81A5EE5B3596}" srcOrd="0" destOrd="0" presId="urn:microsoft.com/office/officeart/2005/8/layout/hierarchy1"/>
    <dgm:cxn modelId="{3C562359-593A-4386-9B6D-DE9A5CDDB116}" type="presParOf" srcId="{9B036AED-6915-4503-B863-81A5EE5B3596}" destId="{E4B65D68-952D-4018-8450-86022EBB3B39}" srcOrd="0" destOrd="0" presId="urn:microsoft.com/office/officeart/2005/8/layout/hierarchy1"/>
    <dgm:cxn modelId="{AA2F22BE-8128-4C55-A6CE-2118642989CE}" type="presParOf" srcId="{9B036AED-6915-4503-B863-81A5EE5B3596}" destId="{5951BED5-5120-49C8-B21C-1C715CC527E3}" srcOrd="1" destOrd="0" presId="urn:microsoft.com/office/officeart/2005/8/layout/hierarchy1"/>
    <dgm:cxn modelId="{88CE3EA3-4FA5-4A32-A1EF-4CBCBD53DE31}" type="presParOf" srcId="{1BEFF9E0-94C3-41B7-8504-77FFB9FC8E8C}" destId="{7DC9C78E-89F2-4200-B538-4BE5CEA7E5B4}" srcOrd="1" destOrd="0" presId="urn:microsoft.com/office/officeart/2005/8/layout/hierarchy1"/>
    <dgm:cxn modelId="{1ABBF20C-EB6E-49B4-93A6-590ABC8DF83D}" type="presParOf" srcId="{C5BF85CB-E264-46D7-B4FC-B0EA5FA9ACA1}" destId="{42038F9D-7DCB-488B-B5F9-49A7CE1BA3DC}" srcOrd="2" destOrd="0" presId="urn:microsoft.com/office/officeart/2005/8/layout/hierarchy1"/>
    <dgm:cxn modelId="{9859AD50-06B2-4B0D-869C-5266E90D832D}" type="presParOf" srcId="{C5BF85CB-E264-46D7-B4FC-B0EA5FA9ACA1}" destId="{954E8944-1171-4EFE-9C59-E2D47E2C8D43}" srcOrd="3" destOrd="0" presId="urn:microsoft.com/office/officeart/2005/8/layout/hierarchy1"/>
    <dgm:cxn modelId="{5EFB78F1-DBAA-4A51-B68C-4BC09C218993}" type="presParOf" srcId="{954E8944-1171-4EFE-9C59-E2D47E2C8D43}" destId="{74D0AEFA-9FAA-4F8B-BFF7-DFC082C54C4C}" srcOrd="0" destOrd="0" presId="urn:microsoft.com/office/officeart/2005/8/layout/hierarchy1"/>
    <dgm:cxn modelId="{86B8F122-1917-42AF-A41D-B4D27836104A}" type="presParOf" srcId="{74D0AEFA-9FAA-4F8B-BFF7-DFC082C54C4C}" destId="{37C3D6D5-9532-44CC-9784-BC7D86171638}" srcOrd="0" destOrd="0" presId="urn:microsoft.com/office/officeart/2005/8/layout/hierarchy1"/>
    <dgm:cxn modelId="{B99C7E3F-D38A-42BA-9A36-27ABDAF2E0A0}" type="presParOf" srcId="{74D0AEFA-9FAA-4F8B-BFF7-DFC082C54C4C}" destId="{4265EC7E-FB9F-4D38-8968-55E2BD372DEA}" srcOrd="1" destOrd="0" presId="urn:microsoft.com/office/officeart/2005/8/layout/hierarchy1"/>
    <dgm:cxn modelId="{2048E60A-03DA-470F-9922-5DE5CFB8B8D8}" type="presParOf" srcId="{954E8944-1171-4EFE-9C59-E2D47E2C8D43}" destId="{3A7B8C07-5D63-46BF-B668-477DE0238AAA}" srcOrd="1" destOrd="0" presId="urn:microsoft.com/office/officeart/2005/8/layout/hierarchy1"/>
    <dgm:cxn modelId="{2D9B857B-543C-496C-B0BB-0B140BDCECDE}" type="presParOf" srcId="{C5BF85CB-E264-46D7-B4FC-B0EA5FA9ACA1}" destId="{4DBEFE2F-A630-4843-A39C-EEC988FFAEA5}" srcOrd="4" destOrd="0" presId="urn:microsoft.com/office/officeart/2005/8/layout/hierarchy1"/>
    <dgm:cxn modelId="{74C892E6-6F3C-4E22-89FD-58798501772E}" type="presParOf" srcId="{C5BF85CB-E264-46D7-B4FC-B0EA5FA9ACA1}" destId="{EFB6B29B-4C32-497E-BD65-B54B2334A585}" srcOrd="5" destOrd="0" presId="urn:microsoft.com/office/officeart/2005/8/layout/hierarchy1"/>
    <dgm:cxn modelId="{790E7B3D-032D-4BD0-A8A8-827AE8782F76}" type="presParOf" srcId="{EFB6B29B-4C32-497E-BD65-B54B2334A585}" destId="{987DA795-A1C3-4B06-83DA-71CAB2871EAB}" srcOrd="0" destOrd="0" presId="urn:microsoft.com/office/officeart/2005/8/layout/hierarchy1"/>
    <dgm:cxn modelId="{E2CB3060-9F82-4068-A689-5F6809E5C887}" type="presParOf" srcId="{987DA795-A1C3-4B06-83DA-71CAB2871EAB}" destId="{9CA35608-2FD4-4B0F-9437-6A236F984130}" srcOrd="0" destOrd="0" presId="urn:microsoft.com/office/officeart/2005/8/layout/hierarchy1"/>
    <dgm:cxn modelId="{33101108-7364-4B84-860A-B8718343004B}" type="presParOf" srcId="{987DA795-A1C3-4B06-83DA-71CAB2871EAB}" destId="{56D1BE09-EA50-4BE4-8BEC-F538D971259B}" srcOrd="1" destOrd="0" presId="urn:microsoft.com/office/officeart/2005/8/layout/hierarchy1"/>
    <dgm:cxn modelId="{B9F905F2-058E-415C-AD46-B73CF8F4A8A3}" type="presParOf" srcId="{EFB6B29B-4C32-497E-BD65-B54B2334A585}" destId="{B3860DD9-F313-42EC-AD5C-98E0AD534B9A}" srcOrd="1" destOrd="0" presId="urn:microsoft.com/office/officeart/2005/8/layout/hierarchy1"/>
    <dgm:cxn modelId="{E11EF797-001B-4BCE-9DF8-44E0C982770B}" type="presParOf" srcId="{C5BF85CB-E264-46D7-B4FC-B0EA5FA9ACA1}" destId="{BD735247-AF46-47E1-94BF-B79D70FED3F5}" srcOrd="6" destOrd="0" presId="urn:microsoft.com/office/officeart/2005/8/layout/hierarchy1"/>
    <dgm:cxn modelId="{5E6D5B8F-6646-421F-8A98-D4EFFB1A7A3C}" type="presParOf" srcId="{C5BF85CB-E264-46D7-B4FC-B0EA5FA9ACA1}" destId="{88FD9A04-5F45-4459-B31E-1C05248DF44E}" srcOrd="7" destOrd="0" presId="urn:microsoft.com/office/officeart/2005/8/layout/hierarchy1"/>
    <dgm:cxn modelId="{5E2F4707-4AAE-4CA8-A09D-9A433C48698B}" type="presParOf" srcId="{88FD9A04-5F45-4459-B31E-1C05248DF44E}" destId="{D89AEF2C-F9CC-4BB1-A57E-DE70C032669F}" srcOrd="0" destOrd="0" presId="urn:microsoft.com/office/officeart/2005/8/layout/hierarchy1"/>
    <dgm:cxn modelId="{02FAD49C-92EF-4591-ABCE-C0A3B1AD04E0}" type="presParOf" srcId="{D89AEF2C-F9CC-4BB1-A57E-DE70C032669F}" destId="{481B1A59-D55C-4D52-939C-E870189583B9}" srcOrd="0" destOrd="0" presId="urn:microsoft.com/office/officeart/2005/8/layout/hierarchy1"/>
    <dgm:cxn modelId="{35DF36A9-02F4-45AE-A736-6F4CA10808EA}" type="presParOf" srcId="{D89AEF2C-F9CC-4BB1-A57E-DE70C032669F}" destId="{F4C212D3-8AAD-41F7-99CF-09D51CDEB190}" srcOrd="1" destOrd="0" presId="urn:microsoft.com/office/officeart/2005/8/layout/hierarchy1"/>
    <dgm:cxn modelId="{00A2DAF2-C71A-4854-93EF-474455555CF5}" type="presParOf" srcId="{88FD9A04-5F45-4459-B31E-1C05248DF44E}" destId="{161D2ACC-D29C-4D10-8150-FBCD2063F982}" srcOrd="1" destOrd="0" presId="urn:microsoft.com/office/officeart/2005/8/layout/hierarchy1"/>
    <dgm:cxn modelId="{C5F6E5FA-03C4-4349-8D63-52A026A3E674}" type="presParOf" srcId="{161D2ACC-D29C-4D10-8150-FBCD2063F982}" destId="{A1BF9E4C-F10A-4217-85BF-F2491C381A4B}" srcOrd="0" destOrd="0" presId="urn:microsoft.com/office/officeart/2005/8/layout/hierarchy1"/>
    <dgm:cxn modelId="{3574CC28-05B5-4B94-9D16-97B6E21C7904}" type="presParOf" srcId="{161D2ACC-D29C-4D10-8150-FBCD2063F982}" destId="{2B61D379-6A8D-41B9-B15A-760DF9F2E2C9}" srcOrd="1" destOrd="0" presId="urn:microsoft.com/office/officeart/2005/8/layout/hierarchy1"/>
    <dgm:cxn modelId="{825ACC7F-C60B-41C8-9E27-67C67C152E22}" type="presParOf" srcId="{2B61D379-6A8D-41B9-B15A-760DF9F2E2C9}" destId="{F6C661F4-56F1-49EA-96C0-86AB0E864B50}" srcOrd="0" destOrd="0" presId="urn:microsoft.com/office/officeart/2005/8/layout/hierarchy1"/>
    <dgm:cxn modelId="{8E201A39-F73F-420A-A1B8-8647C2813729}" type="presParOf" srcId="{F6C661F4-56F1-49EA-96C0-86AB0E864B50}" destId="{6FDD8287-BFD3-4299-9FFF-852A16B7549D}" srcOrd="0" destOrd="0" presId="urn:microsoft.com/office/officeart/2005/8/layout/hierarchy1"/>
    <dgm:cxn modelId="{2E6D2CB3-59DB-48CE-BBC0-FDE4ADA5B9F1}" type="presParOf" srcId="{F6C661F4-56F1-49EA-96C0-86AB0E864B50}" destId="{165742E3-A3A2-40E9-8BFA-6F1F8198FD41}" srcOrd="1" destOrd="0" presId="urn:microsoft.com/office/officeart/2005/8/layout/hierarchy1"/>
    <dgm:cxn modelId="{8B12F4FF-B0D5-4782-A611-6CE4A70D0793}" type="presParOf" srcId="{2B61D379-6A8D-41B9-B15A-760DF9F2E2C9}" destId="{1A6CB453-1BA8-422B-B894-F4A7B2247533}" srcOrd="1" destOrd="0" presId="urn:microsoft.com/office/officeart/2005/8/layout/hierarchy1"/>
    <dgm:cxn modelId="{53312645-40C8-4CAF-AF74-000F3B48ED00}" type="presParOf" srcId="{161D2ACC-D29C-4D10-8150-FBCD2063F982}" destId="{0D60403A-3EC3-4E83-AE61-BC329483C3A9}" srcOrd="2" destOrd="0" presId="urn:microsoft.com/office/officeart/2005/8/layout/hierarchy1"/>
    <dgm:cxn modelId="{837DB0D9-31B1-4AC0-9DAE-05F52A3902D2}" type="presParOf" srcId="{161D2ACC-D29C-4D10-8150-FBCD2063F982}" destId="{704DAE4C-912C-4F6D-85FB-67BE7A6FE238}" srcOrd="3" destOrd="0" presId="urn:microsoft.com/office/officeart/2005/8/layout/hierarchy1"/>
    <dgm:cxn modelId="{EF900E9A-E710-4EC5-84C0-46AB3DEF741B}" type="presParOf" srcId="{704DAE4C-912C-4F6D-85FB-67BE7A6FE238}" destId="{D3706A18-114B-444E-8533-4567B614E744}" srcOrd="0" destOrd="0" presId="urn:microsoft.com/office/officeart/2005/8/layout/hierarchy1"/>
    <dgm:cxn modelId="{E54F98B1-E538-4CE5-9AE0-6FE7890532BE}" type="presParOf" srcId="{D3706A18-114B-444E-8533-4567B614E744}" destId="{7544FEF7-5599-44BA-BA95-2E504F23D728}" srcOrd="0" destOrd="0" presId="urn:microsoft.com/office/officeart/2005/8/layout/hierarchy1"/>
    <dgm:cxn modelId="{30F4EB61-E8CE-454A-8E7A-01CDEEF3AD80}" type="presParOf" srcId="{D3706A18-114B-444E-8533-4567B614E744}" destId="{A0ED157C-3352-41DB-B7CB-3496DDB96BF8}" srcOrd="1" destOrd="0" presId="urn:microsoft.com/office/officeart/2005/8/layout/hierarchy1"/>
    <dgm:cxn modelId="{0634ADD4-FD96-4F64-9F1C-7EDF8CC70932}" type="presParOf" srcId="{704DAE4C-912C-4F6D-85FB-67BE7A6FE238}" destId="{FFC0865B-0334-4CED-B4C2-06609E615279}" srcOrd="1" destOrd="0" presId="urn:microsoft.com/office/officeart/2005/8/layout/hierarchy1"/>
  </dgm:cxnLst>
  <dgm:bg>
    <a:solidFill>
      <a:schemeClr val="bg1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3B26E-E249-4EBD-BA17-D3D7CEE2CD17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8936F03-5B2D-4881-9D41-40199183A0C6}">
      <dgm:prSet phldrT="[Texto]"/>
      <dgm:spPr/>
      <dgm:t>
        <a:bodyPr/>
        <a:lstStyle/>
        <a:p>
          <a:r>
            <a:rPr lang="en-US" dirty="0" err="1" smtClean="0"/>
            <a:t>Moderador</a:t>
          </a:r>
          <a:r>
            <a:rPr lang="en-US" dirty="0" smtClean="0"/>
            <a:t> </a:t>
          </a:r>
          <a:endParaRPr lang="pt-BR" dirty="0"/>
        </a:p>
      </dgm:t>
    </dgm:pt>
    <dgm:pt modelId="{2B8487FD-BC7E-465E-A303-F8E86396E490}" type="parTrans" cxnId="{ED27947F-5207-4FC2-AF31-8BE532E512D5}">
      <dgm:prSet/>
      <dgm:spPr/>
      <dgm:t>
        <a:bodyPr/>
        <a:lstStyle/>
        <a:p>
          <a:endParaRPr lang="pt-BR"/>
        </a:p>
      </dgm:t>
    </dgm:pt>
    <dgm:pt modelId="{DD623C34-BB70-47AB-9C6B-57371FBFDCAC}" type="sibTrans" cxnId="{ED27947F-5207-4FC2-AF31-8BE532E512D5}">
      <dgm:prSet/>
      <dgm:spPr/>
      <dgm:t>
        <a:bodyPr/>
        <a:lstStyle/>
        <a:p>
          <a:endParaRPr lang="pt-BR"/>
        </a:p>
      </dgm:t>
    </dgm:pt>
    <dgm:pt modelId="{85EFDAB3-1A1F-4C08-961C-BCC7EB3E9F58}">
      <dgm:prSet phldrT="[Texto]"/>
      <dgm:spPr/>
      <dgm:t>
        <a:bodyPr/>
        <a:lstStyle/>
        <a:p>
          <a:r>
            <a:rPr lang="en-US" dirty="0" err="1" smtClean="0"/>
            <a:t>Secretário</a:t>
          </a:r>
          <a:endParaRPr lang="pt-BR" dirty="0"/>
        </a:p>
      </dgm:t>
    </dgm:pt>
    <dgm:pt modelId="{2D24446D-0FA3-4E6F-AE86-348039F3D866}" type="parTrans" cxnId="{75B3B6D7-F882-4E91-8922-8C56DA8E9430}">
      <dgm:prSet/>
      <dgm:spPr/>
      <dgm:t>
        <a:bodyPr/>
        <a:lstStyle/>
        <a:p>
          <a:endParaRPr lang="pt-BR"/>
        </a:p>
      </dgm:t>
    </dgm:pt>
    <dgm:pt modelId="{6BF53388-5A5B-467C-9291-B3DA5A567720}" type="sibTrans" cxnId="{75B3B6D7-F882-4E91-8922-8C56DA8E9430}">
      <dgm:prSet/>
      <dgm:spPr/>
      <dgm:t>
        <a:bodyPr/>
        <a:lstStyle/>
        <a:p>
          <a:endParaRPr lang="pt-BR"/>
        </a:p>
      </dgm:t>
    </dgm:pt>
    <dgm:pt modelId="{27889799-AB4D-4DE1-8CCC-856873C7BAE9}">
      <dgm:prSet phldrT="[Texto]"/>
      <dgm:spPr/>
      <dgm:t>
        <a:bodyPr/>
        <a:lstStyle/>
        <a:p>
          <a:r>
            <a:rPr lang="en-US" dirty="0" err="1" smtClean="0"/>
            <a:t>Debatedores</a:t>
          </a:r>
          <a:endParaRPr lang="pt-BR" dirty="0"/>
        </a:p>
      </dgm:t>
    </dgm:pt>
    <dgm:pt modelId="{0A2D5B73-FD9F-4779-8084-8094396E7536}" type="parTrans" cxnId="{15930885-C089-48D1-B68C-C0F28FCC21B9}">
      <dgm:prSet/>
      <dgm:spPr/>
      <dgm:t>
        <a:bodyPr/>
        <a:lstStyle/>
        <a:p>
          <a:endParaRPr lang="pt-BR"/>
        </a:p>
      </dgm:t>
    </dgm:pt>
    <dgm:pt modelId="{42ED356F-071C-46BA-94A7-A10227E8B206}" type="sibTrans" cxnId="{15930885-C089-48D1-B68C-C0F28FCC21B9}">
      <dgm:prSet/>
      <dgm:spPr/>
      <dgm:t>
        <a:bodyPr/>
        <a:lstStyle/>
        <a:p>
          <a:endParaRPr lang="pt-BR"/>
        </a:p>
      </dgm:t>
    </dgm:pt>
    <dgm:pt modelId="{004F940A-FE4F-46A4-819A-6E82E733961E}">
      <dgm:prSet phldrT="[Texto]"/>
      <dgm:spPr/>
      <dgm:t>
        <a:bodyPr/>
        <a:lstStyle/>
        <a:p>
          <a:r>
            <a:rPr lang="en-US" dirty="0" err="1" smtClean="0"/>
            <a:t>Platéia</a:t>
          </a:r>
          <a:endParaRPr lang="pt-BR" dirty="0"/>
        </a:p>
      </dgm:t>
    </dgm:pt>
    <dgm:pt modelId="{CA7B829D-0A4A-4CCF-B261-6371C21D1095}" type="parTrans" cxnId="{496B97D9-945C-4AC3-BE61-0643F35F604C}">
      <dgm:prSet/>
      <dgm:spPr/>
      <dgm:t>
        <a:bodyPr/>
        <a:lstStyle/>
        <a:p>
          <a:endParaRPr lang="pt-BR"/>
        </a:p>
      </dgm:t>
    </dgm:pt>
    <dgm:pt modelId="{03C2F95D-4D80-409C-A81A-D354AF3CBB70}" type="sibTrans" cxnId="{496B97D9-945C-4AC3-BE61-0643F35F604C}">
      <dgm:prSet/>
      <dgm:spPr/>
      <dgm:t>
        <a:bodyPr/>
        <a:lstStyle/>
        <a:p>
          <a:endParaRPr lang="pt-BR"/>
        </a:p>
      </dgm:t>
    </dgm:pt>
    <dgm:pt modelId="{88A919BC-D412-46B0-822D-0F87503470D3}" type="pres">
      <dgm:prSet presAssocID="{11C3B26E-E249-4EBD-BA17-D3D7CEE2CD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70A81C-64FB-4035-BB68-F11C9844C0BC}" type="pres">
      <dgm:prSet presAssocID="{78936F03-5B2D-4881-9D41-40199183A0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81AB15-86AD-40A7-921A-17B5F01FC4BF}" type="pres">
      <dgm:prSet presAssocID="{DD623C34-BB70-47AB-9C6B-57371FBFDCAC}" presName="sibTrans" presStyleCnt="0"/>
      <dgm:spPr/>
      <dgm:t>
        <a:bodyPr/>
        <a:lstStyle/>
        <a:p>
          <a:endParaRPr lang="pt-BR"/>
        </a:p>
      </dgm:t>
    </dgm:pt>
    <dgm:pt modelId="{85036B05-A587-4760-82B4-E0E75FD5259B}" type="pres">
      <dgm:prSet presAssocID="{85EFDAB3-1A1F-4C08-961C-BCC7EB3E9F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ACD4AF-8BF7-4F55-92E6-319E3799DCAD}" type="pres">
      <dgm:prSet presAssocID="{6BF53388-5A5B-467C-9291-B3DA5A567720}" presName="sibTrans" presStyleCnt="0"/>
      <dgm:spPr/>
      <dgm:t>
        <a:bodyPr/>
        <a:lstStyle/>
        <a:p>
          <a:endParaRPr lang="pt-BR"/>
        </a:p>
      </dgm:t>
    </dgm:pt>
    <dgm:pt modelId="{5B8493D4-0CAE-4B71-8782-0F65B8042866}" type="pres">
      <dgm:prSet presAssocID="{27889799-AB4D-4DE1-8CCC-856873C7BA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385EFB-DF7E-401A-A452-4696DD00E156}" type="pres">
      <dgm:prSet presAssocID="{42ED356F-071C-46BA-94A7-A10227E8B206}" presName="sibTrans" presStyleCnt="0"/>
      <dgm:spPr/>
      <dgm:t>
        <a:bodyPr/>
        <a:lstStyle/>
        <a:p>
          <a:endParaRPr lang="pt-BR"/>
        </a:p>
      </dgm:t>
    </dgm:pt>
    <dgm:pt modelId="{C1A6AD9A-CF63-4736-8273-294E4CEE3134}" type="pres">
      <dgm:prSet presAssocID="{004F940A-FE4F-46A4-819A-6E82E73396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930885-C089-48D1-B68C-C0F28FCC21B9}" srcId="{11C3B26E-E249-4EBD-BA17-D3D7CEE2CD17}" destId="{27889799-AB4D-4DE1-8CCC-856873C7BAE9}" srcOrd="2" destOrd="0" parTransId="{0A2D5B73-FD9F-4779-8084-8094396E7536}" sibTransId="{42ED356F-071C-46BA-94A7-A10227E8B206}"/>
    <dgm:cxn modelId="{82E2E30C-8633-49C3-999D-9EA9343494B7}" type="presOf" srcId="{85EFDAB3-1A1F-4C08-961C-BCC7EB3E9F58}" destId="{85036B05-A587-4760-82B4-E0E75FD5259B}" srcOrd="0" destOrd="0" presId="urn:microsoft.com/office/officeart/2005/8/layout/default"/>
    <dgm:cxn modelId="{21EEEA87-2840-4853-A11A-394F7A1C8F67}" type="presOf" srcId="{27889799-AB4D-4DE1-8CCC-856873C7BAE9}" destId="{5B8493D4-0CAE-4B71-8782-0F65B8042866}" srcOrd="0" destOrd="0" presId="urn:microsoft.com/office/officeart/2005/8/layout/default"/>
    <dgm:cxn modelId="{ED27947F-5207-4FC2-AF31-8BE532E512D5}" srcId="{11C3B26E-E249-4EBD-BA17-D3D7CEE2CD17}" destId="{78936F03-5B2D-4881-9D41-40199183A0C6}" srcOrd="0" destOrd="0" parTransId="{2B8487FD-BC7E-465E-A303-F8E86396E490}" sibTransId="{DD623C34-BB70-47AB-9C6B-57371FBFDCAC}"/>
    <dgm:cxn modelId="{28B27BB1-F550-46FA-9AB7-168D2942080C}" type="presOf" srcId="{11C3B26E-E249-4EBD-BA17-D3D7CEE2CD17}" destId="{88A919BC-D412-46B0-822D-0F87503470D3}" srcOrd="0" destOrd="0" presId="urn:microsoft.com/office/officeart/2005/8/layout/default"/>
    <dgm:cxn modelId="{3B457F51-2D6E-48AA-B368-FBD8BF7F11FA}" type="presOf" srcId="{004F940A-FE4F-46A4-819A-6E82E733961E}" destId="{C1A6AD9A-CF63-4736-8273-294E4CEE3134}" srcOrd="0" destOrd="0" presId="urn:microsoft.com/office/officeart/2005/8/layout/default"/>
    <dgm:cxn modelId="{75B3B6D7-F882-4E91-8922-8C56DA8E9430}" srcId="{11C3B26E-E249-4EBD-BA17-D3D7CEE2CD17}" destId="{85EFDAB3-1A1F-4C08-961C-BCC7EB3E9F58}" srcOrd="1" destOrd="0" parTransId="{2D24446D-0FA3-4E6F-AE86-348039F3D866}" sibTransId="{6BF53388-5A5B-467C-9291-B3DA5A567720}"/>
    <dgm:cxn modelId="{496B97D9-945C-4AC3-BE61-0643F35F604C}" srcId="{11C3B26E-E249-4EBD-BA17-D3D7CEE2CD17}" destId="{004F940A-FE4F-46A4-819A-6E82E733961E}" srcOrd="3" destOrd="0" parTransId="{CA7B829D-0A4A-4CCF-B261-6371C21D1095}" sibTransId="{03C2F95D-4D80-409C-A81A-D354AF3CBB70}"/>
    <dgm:cxn modelId="{F8EA1017-0C1A-4525-AC51-A42071DF1F5B}" type="presOf" srcId="{78936F03-5B2D-4881-9D41-40199183A0C6}" destId="{AB70A81C-64FB-4035-BB68-F11C9844C0BC}" srcOrd="0" destOrd="0" presId="urn:microsoft.com/office/officeart/2005/8/layout/default"/>
    <dgm:cxn modelId="{043123B8-7B65-484B-8F65-0ACFCE4C1450}" type="presParOf" srcId="{88A919BC-D412-46B0-822D-0F87503470D3}" destId="{AB70A81C-64FB-4035-BB68-F11C9844C0BC}" srcOrd="0" destOrd="0" presId="urn:microsoft.com/office/officeart/2005/8/layout/default"/>
    <dgm:cxn modelId="{FD1D91FF-44DC-476B-B5FB-20AD97287CB5}" type="presParOf" srcId="{88A919BC-D412-46B0-822D-0F87503470D3}" destId="{0B81AB15-86AD-40A7-921A-17B5F01FC4BF}" srcOrd="1" destOrd="0" presId="urn:microsoft.com/office/officeart/2005/8/layout/default"/>
    <dgm:cxn modelId="{BBF53BE1-53B4-488B-A603-269C4671D30B}" type="presParOf" srcId="{88A919BC-D412-46B0-822D-0F87503470D3}" destId="{85036B05-A587-4760-82B4-E0E75FD5259B}" srcOrd="2" destOrd="0" presId="urn:microsoft.com/office/officeart/2005/8/layout/default"/>
    <dgm:cxn modelId="{F6240346-B696-460F-9887-BB39BC3F2217}" type="presParOf" srcId="{88A919BC-D412-46B0-822D-0F87503470D3}" destId="{CBACD4AF-8BF7-4F55-92E6-319E3799DCAD}" srcOrd="3" destOrd="0" presId="urn:microsoft.com/office/officeart/2005/8/layout/default"/>
    <dgm:cxn modelId="{0EEA936D-D2B2-42FC-ACF4-1205C4EC9BCD}" type="presParOf" srcId="{88A919BC-D412-46B0-822D-0F87503470D3}" destId="{5B8493D4-0CAE-4B71-8782-0F65B8042866}" srcOrd="4" destOrd="0" presId="urn:microsoft.com/office/officeart/2005/8/layout/default"/>
    <dgm:cxn modelId="{D6F645B6-6B88-4029-A6CF-CBC411AF565F}" type="presParOf" srcId="{88A919BC-D412-46B0-822D-0F87503470D3}" destId="{B1385EFB-DF7E-401A-A452-4696DD00E156}" srcOrd="5" destOrd="0" presId="urn:microsoft.com/office/officeart/2005/8/layout/default"/>
    <dgm:cxn modelId="{0A5051CC-9077-4B89-8806-0C0BB9EF1C79}" type="presParOf" srcId="{88A919BC-D412-46B0-822D-0F87503470D3}" destId="{C1A6AD9A-CF63-4736-8273-294E4CEE3134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E6139-D0D3-486D-9ED5-C5B76660A0C6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101B39A-0D3C-4A6A-9AA6-94A53B2595B1}">
      <dgm:prSet phldrT="[Texto]" custT="1"/>
      <dgm:spPr/>
      <dgm:t>
        <a:bodyPr/>
        <a:lstStyle/>
        <a:p>
          <a:r>
            <a:rPr lang="pt-BR" sz="2000" dirty="0" smtClean="0"/>
            <a:t>Desenvolver o poder de argüição e reflexão dos alunos.</a:t>
          </a:r>
          <a:endParaRPr lang="pt-BR" sz="2000" dirty="0"/>
        </a:p>
      </dgm:t>
    </dgm:pt>
    <dgm:pt modelId="{E2A07E35-4B10-455D-A062-57A5C303D816}" type="parTrans" cxnId="{25E8E744-5761-4A05-94AB-0B1C303B20C4}">
      <dgm:prSet/>
      <dgm:spPr/>
      <dgm:t>
        <a:bodyPr/>
        <a:lstStyle/>
        <a:p>
          <a:endParaRPr lang="pt-BR"/>
        </a:p>
      </dgm:t>
    </dgm:pt>
    <dgm:pt modelId="{66AE83E8-2516-44B0-98D1-38AE7B254D72}" type="sibTrans" cxnId="{25E8E744-5761-4A05-94AB-0B1C303B20C4}">
      <dgm:prSet/>
      <dgm:spPr/>
      <dgm:t>
        <a:bodyPr/>
        <a:lstStyle/>
        <a:p>
          <a:endParaRPr lang="pt-BR"/>
        </a:p>
      </dgm:t>
    </dgm:pt>
    <dgm:pt modelId="{3C965D88-F9C5-4899-A41F-BFF078C7A12A}">
      <dgm:prSet phldrT="[Texto]" custT="1"/>
      <dgm:spPr/>
      <dgm:t>
        <a:bodyPr/>
        <a:lstStyle/>
        <a:p>
          <a:r>
            <a:rPr lang="pt-BR" sz="2000" dirty="0" smtClean="0"/>
            <a:t>Discutir fatos e idéias acerca do uso dos plásticos na sociedade.</a:t>
          </a:r>
          <a:endParaRPr lang="pt-BR" sz="2000" dirty="0"/>
        </a:p>
      </dgm:t>
    </dgm:pt>
    <dgm:pt modelId="{0D9F2857-E07C-43DF-BA0F-AC0530A6F77B}" type="parTrans" cxnId="{D374DEA2-4880-4196-80F0-257ACC20C7CD}">
      <dgm:prSet/>
      <dgm:spPr/>
      <dgm:t>
        <a:bodyPr/>
        <a:lstStyle/>
        <a:p>
          <a:endParaRPr lang="pt-BR"/>
        </a:p>
      </dgm:t>
    </dgm:pt>
    <dgm:pt modelId="{A34ACD63-68F4-4FAF-83CC-CD382A697D1D}" type="sibTrans" cxnId="{D374DEA2-4880-4196-80F0-257ACC20C7CD}">
      <dgm:prSet/>
      <dgm:spPr/>
      <dgm:t>
        <a:bodyPr/>
        <a:lstStyle/>
        <a:p>
          <a:endParaRPr lang="pt-BR"/>
        </a:p>
      </dgm:t>
    </dgm:pt>
    <dgm:pt modelId="{8FBA6436-2DFA-4C68-8B45-2E1D1EA33CAB}">
      <dgm:prSet phldrT="[Texto]" custT="1"/>
      <dgm:spPr/>
      <dgm:t>
        <a:bodyPr/>
        <a:lstStyle/>
        <a:p>
          <a:r>
            <a:rPr lang="en-US" sz="2000" dirty="0" err="1" smtClean="0"/>
            <a:t>Expressar</a:t>
          </a:r>
          <a:r>
            <a:rPr lang="en-US" sz="2000" dirty="0" smtClean="0"/>
            <a:t> </a:t>
          </a:r>
          <a:r>
            <a:rPr lang="en-US" sz="2000" dirty="0" err="1" smtClean="0"/>
            <a:t>argumentos</a:t>
          </a:r>
          <a:r>
            <a:rPr lang="en-US" sz="2000" dirty="0" smtClean="0"/>
            <a:t> e contra-</a:t>
          </a:r>
          <a:r>
            <a:rPr lang="en-US" sz="2000" dirty="0" err="1" smtClean="0"/>
            <a:t>argumentos</a:t>
          </a:r>
          <a:r>
            <a:rPr lang="en-US" sz="2000" dirty="0" smtClean="0"/>
            <a:t> </a:t>
          </a:r>
          <a:r>
            <a:rPr lang="en-US" sz="2000" dirty="0" err="1" smtClean="0"/>
            <a:t>sobre</a:t>
          </a:r>
          <a:r>
            <a:rPr lang="en-US" sz="2000" dirty="0" smtClean="0"/>
            <a:t> o </a:t>
          </a:r>
          <a:r>
            <a:rPr lang="en-US" sz="2000" dirty="0" err="1" smtClean="0"/>
            <a:t>tema</a:t>
          </a:r>
          <a:r>
            <a:rPr lang="en-US" sz="2000" dirty="0" smtClean="0"/>
            <a:t> </a:t>
          </a:r>
          <a:r>
            <a:rPr lang="en-US" sz="2000" dirty="0" err="1" smtClean="0"/>
            <a:t>estudado</a:t>
          </a:r>
          <a:r>
            <a:rPr lang="en-US" sz="2000" dirty="0" smtClean="0"/>
            <a:t>.</a:t>
          </a:r>
        </a:p>
      </dgm:t>
    </dgm:pt>
    <dgm:pt modelId="{DF17D68F-61A8-4058-AEF4-38B4F5076CA7}" type="sibTrans" cxnId="{80801810-5361-4648-BE2E-DAA9B608D2A7}">
      <dgm:prSet/>
      <dgm:spPr/>
      <dgm:t>
        <a:bodyPr/>
        <a:lstStyle/>
        <a:p>
          <a:endParaRPr lang="pt-BR"/>
        </a:p>
      </dgm:t>
    </dgm:pt>
    <dgm:pt modelId="{70C666D5-57D4-4C97-896E-86422AB50783}" type="parTrans" cxnId="{80801810-5361-4648-BE2E-DAA9B608D2A7}">
      <dgm:prSet/>
      <dgm:spPr/>
      <dgm:t>
        <a:bodyPr/>
        <a:lstStyle/>
        <a:p>
          <a:endParaRPr lang="pt-BR"/>
        </a:p>
      </dgm:t>
    </dgm:pt>
    <dgm:pt modelId="{4F0C159B-BB00-4F66-B7C8-F1EEF7E52A54}" type="pres">
      <dgm:prSet presAssocID="{BAFE6139-D0D3-486D-9ED5-C5B76660A0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5F4739-4495-4D74-B3A8-1DAA973E7613}" type="pres">
      <dgm:prSet presAssocID="{0101B39A-0D3C-4A6A-9AA6-94A53B2595B1}" presName="parentLin" presStyleCnt="0"/>
      <dgm:spPr/>
      <dgm:t>
        <a:bodyPr/>
        <a:lstStyle/>
        <a:p>
          <a:endParaRPr lang="pt-BR"/>
        </a:p>
      </dgm:t>
    </dgm:pt>
    <dgm:pt modelId="{9A50E080-C33B-4293-8422-C8808C14185D}" type="pres">
      <dgm:prSet presAssocID="{0101B39A-0D3C-4A6A-9AA6-94A53B2595B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A09E595-ED5F-4FDD-99C7-F5792B558BC3}" type="pres">
      <dgm:prSet presAssocID="{0101B39A-0D3C-4A6A-9AA6-94A53B2595B1}" presName="parentText" presStyleLbl="node1" presStyleIdx="0" presStyleCnt="3" custScaleX="142857" custScaleY="13413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B5E11D-325A-46D0-BB42-22D086BFFDBB}" type="pres">
      <dgm:prSet presAssocID="{0101B39A-0D3C-4A6A-9AA6-94A53B2595B1}" presName="negativeSpace" presStyleCnt="0"/>
      <dgm:spPr/>
      <dgm:t>
        <a:bodyPr/>
        <a:lstStyle/>
        <a:p>
          <a:endParaRPr lang="pt-BR"/>
        </a:p>
      </dgm:t>
    </dgm:pt>
    <dgm:pt modelId="{67707931-A49C-4576-A611-1879C2BC2532}" type="pres">
      <dgm:prSet presAssocID="{0101B39A-0D3C-4A6A-9AA6-94A53B2595B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00FC7F-9435-4B34-849C-5B51EE08C384}" type="pres">
      <dgm:prSet presAssocID="{66AE83E8-2516-44B0-98D1-38AE7B254D72}" presName="spaceBetweenRectangles" presStyleCnt="0"/>
      <dgm:spPr/>
      <dgm:t>
        <a:bodyPr/>
        <a:lstStyle/>
        <a:p>
          <a:endParaRPr lang="pt-BR"/>
        </a:p>
      </dgm:t>
    </dgm:pt>
    <dgm:pt modelId="{0C03E1C2-CA5A-42AD-AC6C-9A18F98CDD5C}" type="pres">
      <dgm:prSet presAssocID="{3C965D88-F9C5-4899-A41F-BFF078C7A12A}" presName="parentLin" presStyleCnt="0"/>
      <dgm:spPr/>
      <dgm:t>
        <a:bodyPr/>
        <a:lstStyle/>
        <a:p>
          <a:endParaRPr lang="pt-BR"/>
        </a:p>
      </dgm:t>
    </dgm:pt>
    <dgm:pt modelId="{C21CD682-2D83-45F2-BB10-B39097594765}" type="pres">
      <dgm:prSet presAssocID="{3C965D88-F9C5-4899-A41F-BFF078C7A12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A6D52EC-1439-4225-A7C0-BE745DC85E12}" type="pres">
      <dgm:prSet presAssocID="{3C965D88-F9C5-4899-A41F-BFF078C7A12A}" presName="parentText" presStyleLbl="node1" presStyleIdx="1" presStyleCnt="3" custScaleX="142857" custScaleY="13432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39781E-AEC7-41B0-A0F1-40B01A51A21E}" type="pres">
      <dgm:prSet presAssocID="{3C965D88-F9C5-4899-A41F-BFF078C7A12A}" presName="negativeSpace" presStyleCnt="0"/>
      <dgm:spPr/>
      <dgm:t>
        <a:bodyPr/>
        <a:lstStyle/>
        <a:p>
          <a:endParaRPr lang="pt-BR"/>
        </a:p>
      </dgm:t>
    </dgm:pt>
    <dgm:pt modelId="{5F311478-32DB-432F-B6A9-4C658509C391}" type="pres">
      <dgm:prSet presAssocID="{3C965D88-F9C5-4899-A41F-BFF078C7A1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A7FBA8-6E8C-408E-8CE1-9B426AC6BAF3}" type="pres">
      <dgm:prSet presAssocID="{A34ACD63-68F4-4FAF-83CC-CD382A697D1D}" presName="spaceBetweenRectangles" presStyleCnt="0"/>
      <dgm:spPr/>
      <dgm:t>
        <a:bodyPr/>
        <a:lstStyle/>
        <a:p>
          <a:endParaRPr lang="pt-BR"/>
        </a:p>
      </dgm:t>
    </dgm:pt>
    <dgm:pt modelId="{91C01633-8379-48CA-A21A-F0DA89C05471}" type="pres">
      <dgm:prSet presAssocID="{8FBA6436-2DFA-4C68-8B45-2E1D1EA33CAB}" presName="parentLin" presStyleCnt="0"/>
      <dgm:spPr/>
      <dgm:t>
        <a:bodyPr/>
        <a:lstStyle/>
        <a:p>
          <a:endParaRPr lang="pt-BR"/>
        </a:p>
      </dgm:t>
    </dgm:pt>
    <dgm:pt modelId="{D74B9C76-11C5-4D04-97A8-527B967EC032}" type="pres">
      <dgm:prSet presAssocID="{8FBA6436-2DFA-4C68-8B45-2E1D1EA33CA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466CCA97-D666-4ED8-859F-4A2DC11F8F2C}" type="pres">
      <dgm:prSet presAssocID="{8FBA6436-2DFA-4C68-8B45-2E1D1EA33CAB}" presName="parentText" presStyleLbl="node1" presStyleIdx="2" presStyleCnt="3" custScaleX="142857" custScaleY="13432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967F1D-C50F-4152-802B-24CA4C405D43}" type="pres">
      <dgm:prSet presAssocID="{8FBA6436-2DFA-4C68-8B45-2E1D1EA33CAB}" presName="negativeSpace" presStyleCnt="0"/>
      <dgm:spPr/>
      <dgm:t>
        <a:bodyPr/>
        <a:lstStyle/>
        <a:p>
          <a:endParaRPr lang="pt-BR"/>
        </a:p>
      </dgm:t>
    </dgm:pt>
    <dgm:pt modelId="{FE166B87-4F58-4B84-9594-80072D2D6F2E}" type="pres">
      <dgm:prSet presAssocID="{8FBA6436-2DFA-4C68-8B45-2E1D1EA33CA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74DEA2-4880-4196-80F0-257ACC20C7CD}" srcId="{BAFE6139-D0D3-486D-9ED5-C5B76660A0C6}" destId="{3C965D88-F9C5-4899-A41F-BFF078C7A12A}" srcOrd="1" destOrd="0" parTransId="{0D9F2857-E07C-43DF-BA0F-AC0530A6F77B}" sibTransId="{A34ACD63-68F4-4FAF-83CC-CD382A697D1D}"/>
    <dgm:cxn modelId="{80801810-5361-4648-BE2E-DAA9B608D2A7}" srcId="{BAFE6139-D0D3-486D-9ED5-C5B76660A0C6}" destId="{8FBA6436-2DFA-4C68-8B45-2E1D1EA33CAB}" srcOrd="2" destOrd="0" parTransId="{70C666D5-57D4-4C97-896E-86422AB50783}" sibTransId="{DF17D68F-61A8-4058-AEF4-38B4F5076CA7}"/>
    <dgm:cxn modelId="{25E8E744-5761-4A05-94AB-0B1C303B20C4}" srcId="{BAFE6139-D0D3-486D-9ED5-C5B76660A0C6}" destId="{0101B39A-0D3C-4A6A-9AA6-94A53B2595B1}" srcOrd="0" destOrd="0" parTransId="{E2A07E35-4B10-455D-A062-57A5C303D816}" sibTransId="{66AE83E8-2516-44B0-98D1-38AE7B254D72}"/>
    <dgm:cxn modelId="{10B191EF-BD4F-4486-AFF4-7AD6AC72BD28}" type="presOf" srcId="{3C965D88-F9C5-4899-A41F-BFF078C7A12A}" destId="{4A6D52EC-1439-4225-A7C0-BE745DC85E12}" srcOrd="1" destOrd="0" presId="urn:microsoft.com/office/officeart/2005/8/layout/list1"/>
    <dgm:cxn modelId="{280C711B-F363-440C-AD15-DF4FAB9176C3}" type="presOf" srcId="{8FBA6436-2DFA-4C68-8B45-2E1D1EA33CAB}" destId="{D74B9C76-11C5-4D04-97A8-527B967EC032}" srcOrd="0" destOrd="0" presId="urn:microsoft.com/office/officeart/2005/8/layout/list1"/>
    <dgm:cxn modelId="{42C7A7C3-1001-49BE-84A0-D01F0F04F142}" type="presOf" srcId="{0101B39A-0D3C-4A6A-9AA6-94A53B2595B1}" destId="{9A50E080-C33B-4293-8422-C8808C14185D}" srcOrd="0" destOrd="0" presId="urn:microsoft.com/office/officeart/2005/8/layout/list1"/>
    <dgm:cxn modelId="{FA2ADB4A-D713-43F3-B0EF-222FC91C9DD8}" type="presOf" srcId="{8FBA6436-2DFA-4C68-8B45-2E1D1EA33CAB}" destId="{466CCA97-D666-4ED8-859F-4A2DC11F8F2C}" srcOrd="1" destOrd="0" presId="urn:microsoft.com/office/officeart/2005/8/layout/list1"/>
    <dgm:cxn modelId="{7FED6CCB-02A5-4F86-89FF-F46BE8FFC760}" type="presOf" srcId="{0101B39A-0D3C-4A6A-9AA6-94A53B2595B1}" destId="{2A09E595-ED5F-4FDD-99C7-F5792B558BC3}" srcOrd="1" destOrd="0" presId="urn:microsoft.com/office/officeart/2005/8/layout/list1"/>
    <dgm:cxn modelId="{52EBE904-4D0D-44F9-90D1-21AF06FE966C}" type="presOf" srcId="{3C965D88-F9C5-4899-A41F-BFF078C7A12A}" destId="{C21CD682-2D83-45F2-BB10-B39097594765}" srcOrd="0" destOrd="0" presId="urn:microsoft.com/office/officeart/2005/8/layout/list1"/>
    <dgm:cxn modelId="{DC99639E-4A30-410E-9E5A-2A6301DEC1C7}" type="presOf" srcId="{BAFE6139-D0D3-486D-9ED5-C5B76660A0C6}" destId="{4F0C159B-BB00-4F66-B7C8-F1EEF7E52A54}" srcOrd="0" destOrd="0" presId="urn:microsoft.com/office/officeart/2005/8/layout/list1"/>
    <dgm:cxn modelId="{8E591E6E-1B82-4FD5-8745-F68835FEAF4D}" type="presParOf" srcId="{4F0C159B-BB00-4F66-B7C8-F1EEF7E52A54}" destId="{CD5F4739-4495-4D74-B3A8-1DAA973E7613}" srcOrd="0" destOrd="0" presId="urn:microsoft.com/office/officeart/2005/8/layout/list1"/>
    <dgm:cxn modelId="{8125B700-8974-475F-8F0E-DB63A995B752}" type="presParOf" srcId="{CD5F4739-4495-4D74-B3A8-1DAA973E7613}" destId="{9A50E080-C33B-4293-8422-C8808C14185D}" srcOrd="0" destOrd="0" presId="urn:microsoft.com/office/officeart/2005/8/layout/list1"/>
    <dgm:cxn modelId="{5519759E-FC8E-408C-BCEA-F7A2C61D62C9}" type="presParOf" srcId="{CD5F4739-4495-4D74-B3A8-1DAA973E7613}" destId="{2A09E595-ED5F-4FDD-99C7-F5792B558BC3}" srcOrd="1" destOrd="0" presId="urn:microsoft.com/office/officeart/2005/8/layout/list1"/>
    <dgm:cxn modelId="{5A211D3B-D212-4AA2-B242-063F93B19E3E}" type="presParOf" srcId="{4F0C159B-BB00-4F66-B7C8-F1EEF7E52A54}" destId="{55B5E11D-325A-46D0-BB42-22D086BFFDBB}" srcOrd="1" destOrd="0" presId="urn:microsoft.com/office/officeart/2005/8/layout/list1"/>
    <dgm:cxn modelId="{1A28D029-CCAD-4EA1-9FD9-51C3ED33095E}" type="presParOf" srcId="{4F0C159B-BB00-4F66-B7C8-F1EEF7E52A54}" destId="{67707931-A49C-4576-A611-1879C2BC2532}" srcOrd="2" destOrd="0" presId="urn:microsoft.com/office/officeart/2005/8/layout/list1"/>
    <dgm:cxn modelId="{B1391C73-5296-487F-9341-A8A3F767C7D4}" type="presParOf" srcId="{4F0C159B-BB00-4F66-B7C8-F1EEF7E52A54}" destId="{C800FC7F-9435-4B34-849C-5B51EE08C384}" srcOrd="3" destOrd="0" presId="urn:microsoft.com/office/officeart/2005/8/layout/list1"/>
    <dgm:cxn modelId="{8E0D6BCD-E930-4D1A-A873-FA0832DEBC74}" type="presParOf" srcId="{4F0C159B-BB00-4F66-B7C8-F1EEF7E52A54}" destId="{0C03E1C2-CA5A-42AD-AC6C-9A18F98CDD5C}" srcOrd="4" destOrd="0" presId="urn:microsoft.com/office/officeart/2005/8/layout/list1"/>
    <dgm:cxn modelId="{80CA358B-5132-43FC-BFEE-7874D371E688}" type="presParOf" srcId="{0C03E1C2-CA5A-42AD-AC6C-9A18F98CDD5C}" destId="{C21CD682-2D83-45F2-BB10-B39097594765}" srcOrd="0" destOrd="0" presId="urn:microsoft.com/office/officeart/2005/8/layout/list1"/>
    <dgm:cxn modelId="{ADEBE087-1B68-43DC-854C-9BE9DDE250FE}" type="presParOf" srcId="{0C03E1C2-CA5A-42AD-AC6C-9A18F98CDD5C}" destId="{4A6D52EC-1439-4225-A7C0-BE745DC85E12}" srcOrd="1" destOrd="0" presId="urn:microsoft.com/office/officeart/2005/8/layout/list1"/>
    <dgm:cxn modelId="{B99CD9A3-0B0D-42A4-8A13-B1520D456C49}" type="presParOf" srcId="{4F0C159B-BB00-4F66-B7C8-F1EEF7E52A54}" destId="{DB39781E-AEC7-41B0-A0F1-40B01A51A21E}" srcOrd="5" destOrd="0" presId="urn:microsoft.com/office/officeart/2005/8/layout/list1"/>
    <dgm:cxn modelId="{6C3E4FE7-9D25-4E4C-9C8F-95C2F68F4129}" type="presParOf" srcId="{4F0C159B-BB00-4F66-B7C8-F1EEF7E52A54}" destId="{5F311478-32DB-432F-B6A9-4C658509C391}" srcOrd="6" destOrd="0" presId="urn:microsoft.com/office/officeart/2005/8/layout/list1"/>
    <dgm:cxn modelId="{71A22461-40DB-4FA0-9AB9-5CC4E81BB1FB}" type="presParOf" srcId="{4F0C159B-BB00-4F66-B7C8-F1EEF7E52A54}" destId="{9BA7FBA8-6E8C-408E-8CE1-9B426AC6BAF3}" srcOrd="7" destOrd="0" presId="urn:microsoft.com/office/officeart/2005/8/layout/list1"/>
    <dgm:cxn modelId="{EEDBE6DD-040C-4FCA-82BF-C1D22D096D64}" type="presParOf" srcId="{4F0C159B-BB00-4F66-B7C8-F1EEF7E52A54}" destId="{91C01633-8379-48CA-A21A-F0DA89C05471}" srcOrd="8" destOrd="0" presId="urn:microsoft.com/office/officeart/2005/8/layout/list1"/>
    <dgm:cxn modelId="{CCA48A2C-0F92-4DA8-8196-D845AF44C7A9}" type="presParOf" srcId="{91C01633-8379-48CA-A21A-F0DA89C05471}" destId="{D74B9C76-11C5-4D04-97A8-527B967EC032}" srcOrd="0" destOrd="0" presId="urn:microsoft.com/office/officeart/2005/8/layout/list1"/>
    <dgm:cxn modelId="{2482857F-90FA-4943-91F6-33B44E130FAC}" type="presParOf" srcId="{91C01633-8379-48CA-A21A-F0DA89C05471}" destId="{466CCA97-D666-4ED8-859F-4A2DC11F8F2C}" srcOrd="1" destOrd="0" presId="urn:microsoft.com/office/officeart/2005/8/layout/list1"/>
    <dgm:cxn modelId="{1D9D5ED7-4213-444A-8E8D-202F7A09CB49}" type="presParOf" srcId="{4F0C159B-BB00-4F66-B7C8-F1EEF7E52A54}" destId="{10967F1D-C50F-4152-802B-24CA4C405D43}" srcOrd="9" destOrd="0" presId="urn:microsoft.com/office/officeart/2005/8/layout/list1"/>
    <dgm:cxn modelId="{2287AB78-1616-40F4-A8DE-E995B55540AF}" type="presParOf" srcId="{4F0C159B-BB00-4F66-B7C8-F1EEF7E52A54}" destId="{FE166B87-4F58-4B84-9594-80072D2D6F2E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D67D44-442C-4472-9C86-1681AD3CDDD1}" type="datetimeFigureOut">
              <a:rPr lang="pt-BR" smtClean="0"/>
              <a:pPr/>
              <a:t>9/6/2011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8CB1EE-D7D0-4017-B668-1EC65F176A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CB1EE-D7D0-4017-B668-1EC65F176AF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A04AFF-4937-4D06-8014-FD905D300D50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AEC7F-CB02-40E4-BE67-3B5812187343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6D791-3D1F-4785-BE57-D72EEBD829D5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5F2919-D998-4ACE-9BB8-0E2BD12CF537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DC0D3-576D-44B3-A4A9-65C1BAFD71EE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3F63E-273B-4680-9C15-D5588CBEC2BE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FBBFB-8BA0-4EAD-B2F1-E1B6A1EDAB75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C4499-78FF-47FA-A52A-8930D2448D10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D6221-5F4B-486B-BCA1-955EA1FA8CC0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7B9082-8621-4816-8F01-13263130DC8C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583276-B517-49A6-BCCA-7F7CDAD4C20A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4326A4-399F-4C3E-905D-FE4BA2AC67A1}" type="datetime1">
              <a:rPr lang="pt-BR" smtClean="0"/>
              <a:pPr/>
              <a:t>9/6/2011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356202-793D-48EB-B593-F1821412C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ec.gov.br/cne/arquivos/pdf/CES1362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iplast.com.br/" TargetMode="External"/><Relationship Id="rId2" Type="http://schemas.openxmlformats.org/officeDocument/2006/relationships/hyperlink" Target="http://eticanatural.wordpress.com/category/reportage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-SDyWQKYkH0&amp;feature=related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USO DE PLÁSTICOS NA SOCIEDADE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3166" y="3890978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Andrey</a:t>
            </a:r>
            <a:r>
              <a:rPr lang="en-US" sz="2000" dirty="0" smtClean="0"/>
              <a:t> </a:t>
            </a:r>
            <a:r>
              <a:rPr lang="en-US" sz="2000" dirty="0" err="1" smtClean="0"/>
              <a:t>Coatrini</a:t>
            </a:r>
            <a:r>
              <a:rPr lang="en-US" sz="2000" dirty="0" smtClean="0"/>
              <a:t> </a:t>
            </a:r>
            <a:r>
              <a:rPr lang="en-US" sz="2000" dirty="0" err="1" smtClean="0"/>
              <a:t>Soares</a:t>
            </a:r>
            <a:endParaRPr lang="en-US" sz="2000" dirty="0"/>
          </a:p>
          <a:p>
            <a:r>
              <a:rPr lang="en-US" sz="2000" dirty="0" err="1" smtClean="0"/>
              <a:t>Livia</a:t>
            </a:r>
            <a:r>
              <a:rPr lang="en-US" sz="2000" dirty="0" smtClean="0"/>
              <a:t> Maria de Castro Sousa</a:t>
            </a:r>
          </a:p>
          <a:p>
            <a:r>
              <a:rPr lang="en-US" sz="2000" dirty="0" err="1" smtClean="0"/>
              <a:t>Thiago</a:t>
            </a:r>
            <a:r>
              <a:rPr lang="en-US" sz="2000" dirty="0" smtClean="0"/>
              <a:t> </a:t>
            </a:r>
            <a:r>
              <a:rPr lang="en-US" sz="2000" dirty="0" err="1" smtClean="0"/>
              <a:t>Balan</a:t>
            </a:r>
            <a:r>
              <a:rPr lang="en-US" sz="2000" dirty="0" smtClean="0"/>
              <a:t> </a:t>
            </a:r>
            <a:r>
              <a:rPr lang="en-US" sz="2000" dirty="0" err="1" smtClean="0"/>
              <a:t>Moretti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1406" y="628652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SFI 5836- PRÁTICAS PEDAGÓGICAS &amp; COMUNICAÇÃO E EXPRESSÃO ORAL </a:t>
            </a:r>
          </a:p>
          <a:p>
            <a:pPr algn="ctr"/>
            <a:r>
              <a:rPr lang="en-US" sz="1600" dirty="0" err="1" smtClean="0"/>
              <a:t>Profa</a:t>
            </a:r>
            <a:r>
              <a:rPr lang="en-US" sz="1600" dirty="0" smtClean="0"/>
              <a:t>. </a:t>
            </a:r>
            <a:r>
              <a:rPr lang="en-US" sz="1600" dirty="0" err="1" smtClean="0"/>
              <a:t>Dra</a:t>
            </a:r>
            <a:r>
              <a:rPr lang="en-US" sz="1600" dirty="0" smtClean="0"/>
              <a:t>. </a:t>
            </a:r>
            <a:r>
              <a:rPr lang="en-US" sz="1600" dirty="0" err="1" smtClean="0"/>
              <a:t>Nelma</a:t>
            </a:r>
            <a:r>
              <a:rPr lang="en-US" sz="1600" dirty="0" smtClean="0"/>
              <a:t> Regina </a:t>
            </a:r>
            <a:r>
              <a:rPr lang="en-US" sz="1600" dirty="0" err="1" smtClean="0"/>
              <a:t>Segnini</a:t>
            </a:r>
            <a:r>
              <a:rPr lang="en-US" sz="1600" dirty="0" smtClean="0"/>
              <a:t> </a:t>
            </a:r>
            <a:r>
              <a:rPr lang="en-US" sz="1600" dirty="0" err="1" smtClean="0"/>
              <a:t>Bossolan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</a:rPr>
              <a:t>Proibir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</a:rPr>
              <a:t>uso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 e a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</a:rPr>
              <a:t>fabricaçao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</a:rPr>
              <a:t>sacolas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</a:rPr>
              <a:t>plásticas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 resolve o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</a:rPr>
              <a:t>problema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pt-BR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PERGUNTA NORTEADORA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429132"/>
            <a:ext cx="1662114" cy="207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SÍNTESE FINAL</a:t>
            </a:r>
            <a:endParaRPr lang="pt-BR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223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256"/>
            <a:ext cx="26655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472122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Classificação</a:t>
            </a:r>
            <a:r>
              <a:rPr lang="en-US" dirty="0" smtClean="0"/>
              <a:t> e </a:t>
            </a:r>
            <a:r>
              <a:rPr lang="en-US" dirty="0" err="1" smtClean="0"/>
              <a:t>estrutura</a:t>
            </a:r>
            <a:r>
              <a:rPr lang="en-US" dirty="0" smtClean="0"/>
              <a:t> dos </a:t>
            </a:r>
            <a:r>
              <a:rPr lang="en-US" dirty="0" err="1" smtClean="0"/>
              <a:t>polímeros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Reações</a:t>
            </a:r>
            <a:r>
              <a:rPr lang="en-US" dirty="0" smtClean="0"/>
              <a:t> de </a:t>
            </a:r>
            <a:r>
              <a:rPr lang="en-US" dirty="0" err="1" smtClean="0"/>
              <a:t>polimerização</a:t>
            </a:r>
            <a:r>
              <a:rPr lang="en-US" dirty="0" smtClean="0"/>
              <a:t> (</a:t>
            </a:r>
            <a:r>
              <a:rPr lang="en-US" dirty="0" err="1" smtClean="0"/>
              <a:t>adição</a:t>
            </a:r>
            <a:r>
              <a:rPr lang="en-US" dirty="0" smtClean="0"/>
              <a:t> e </a:t>
            </a:r>
            <a:r>
              <a:rPr lang="en-US" dirty="0" err="1" smtClean="0"/>
              <a:t>condensação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Propriedades</a:t>
            </a:r>
            <a:r>
              <a:rPr lang="en-US" dirty="0" smtClean="0"/>
              <a:t> </a:t>
            </a:r>
            <a:r>
              <a:rPr lang="en-US" dirty="0" err="1" smtClean="0"/>
              <a:t>mecânicas</a:t>
            </a:r>
            <a:r>
              <a:rPr lang="en-US" dirty="0" smtClean="0"/>
              <a:t> de </a:t>
            </a:r>
            <a:r>
              <a:rPr lang="en-US" dirty="0" err="1" smtClean="0"/>
              <a:t>polímeros</a:t>
            </a:r>
            <a:r>
              <a:rPr lang="en-US" dirty="0" smtClean="0"/>
              <a:t> </a:t>
            </a:r>
            <a:r>
              <a:rPr lang="en-US" dirty="0" err="1" smtClean="0"/>
              <a:t>termoplásticos</a:t>
            </a:r>
            <a:r>
              <a:rPr lang="en-US" dirty="0" smtClean="0"/>
              <a:t>, </a:t>
            </a:r>
            <a:r>
              <a:rPr lang="en-US" dirty="0" err="1" smtClean="0"/>
              <a:t>termofixos</a:t>
            </a:r>
            <a:r>
              <a:rPr lang="en-US" dirty="0" smtClean="0"/>
              <a:t> e </a:t>
            </a:r>
            <a:r>
              <a:rPr lang="en-US" dirty="0" err="1" smtClean="0"/>
              <a:t>elastômeros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Técnicas</a:t>
            </a:r>
            <a:r>
              <a:rPr lang="en-US" dirty="0" smtClean="0"/>
              <a:t> de </a:t>
            </a:r>
            <a:r>
              <a:rPr lang="en-US" dirty="0" err="1" smtClean="0"/>
              <a:t>processamento</a:t>
            </a:r>
            <a:r>
              <a:rPr lang="en-US" dirty="0" smtClean="0"/>
              <a:t> e </a:t>
            </a:r>
            <a:r>
              <a:rPr lang="en-US" dirty="0" err="1" smtClean="0"/>
              <a:t>reciclagem</a:t>
            </a:r>
            <a:r>
              <a:rPr lang="en-US" dirty="0" smtClean="0"/>
              <a:t> de </a:t>
            </a:r>
            <a:r>
              <a:rPr lang="en-US" dirty="0" err="1" smtClean="0"/>
              <a:t>polímeros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PRÓXIMA AULA…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85926"/>
            <a:ext cx="268785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00438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300" dirty="0" smtClean="0"/>
              <a:t>[1] NÉRICI, I.G.; </a:t>
            </a:r>
            <a:r>
              <a:rPr lang="en-US" sz="1300" u="sng" dirty="0" err="1" smtClean="0"/>
              <a:t>Metodologia</a:t>
            </a:r>
            <a:r>
              <a:rPr lang="en-US" sz="1300" u="sng" dirty="0" smtClean="0"/>
              <a:t> do </a:t>
            </a:r>
            <a:r>
              <a:rPr lang="en-US" sz="1300" u="sng" dirty="0" err="1" smtClean="0"/>
              <a:t>ensino</a:t>
            </a:r>
            <a:r>
              <a:rPr lang="en-US" sz="1300" dirty="0" smtClean="0"/>
              <a:t>: </a:t>
            </a:r>
            <a:r>
              <a:rPr lang="en-US" sz="1300" dirty="0" err="1" smtClean="0"/>
              <a:t>uma</a:t>
            </a:r>
            <a:r>
              <a:rPr lang="en-US" sz="1300" dirty="0" smtClean="0"/>
              <a:t> </a:t>
            </a:r>
            <a:r>
              <a:rPr lang="en-US" sz="1300" dirty="0" err="1" smtClean="0"/>
              <a:t>introdução</a:t>
            </a:r>
            <a:r>
              <a:rPr lang="en-US" sz="1300" dirty="0" smtClean="0"/>
              <a:t>. São Paulo: Atlas, 1992.</a:t>
            </a:r>
          </a:p>
          <a:p>
            <a:endParaRPr lang="en-US" sz="1300" dirty="0" smtClean="0"/>
          </a:p>
          <a:p>
            <a:pPr algn="just"/>
            <a:r>
              <a:rPr lang="en-US" sz="1300" dirty="0" smtClean="0"/>
              <a:t>[2] </a:t>
            </a:r>
            <a:r>
              <a:rPr lang="pt-BR" sz="1300" dirty="0" smtClean="0"/>
              <a:t>TENREIRO, V.C; </a:t>
            </a:r>
            <a:r>
              <a:rPr lang="pt-BR" sz="1300" u="sng" dirty="0" smtClean="0"/>
              <a:t>A  Influência  de  Programas  de  Formação  focados  no pensamento crítico  nas práticas  de professores  de ciências  e  no pensamento crítico dos alunos</a:t>
            </a:r>
            <a:r>
              <a:rPr lang="pt-BR" sz="1300" dirty="0" smtClean="0"/>
              <a:t>. Tese de Doutoramento em Educação. Lisboa: Faculdade de Ciências da Universidade de Lisboa, 1999. 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[3] </a:t>
            </a:r>
            <a:r>
              <a:rPr lang="pt-BR" sz="1300" dirty="0" smtClean="0"/>
              <a:t>DE CHIARO, S.; LEITÃO, S.; </a:t>
            </a:r>
            <a:r>
              <a:rPr lang="pt-BR" sz="1300" u="sng" dirty="0" smtClean="0"/>
              <a:t>O papel do professor na construção discursiva da argumentação em sala de aula</a:t>
            </a:r>
            <a:r>
              <a:rPr lang="pt-BR" sz="1300" dirty="0" smtClean="0"/>
              <a:t>. Psicologia: Reflexão e Crítica, v. 18, n. 3, 350-357, 2005.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[4] ALTARUGIO, M.H.; DINIZ, M.L.; LOCATELLI, S.W.; </a:t>
            </a:r>
            <a:r>
              <a:rPr lang="en-US" sz="1300" u="sng" dirty="0" smtClean="0"/>
              <a:t>O debate </a:t>
            </a:r>
            <a:r>
              <a:rPr lang="en-US" sz="1300" u="sng" dirty="0" err="1" smtClean="0"/>
              <a:t>como</a:t>
            </a:r>
            <a:r>
              <a:rPr lang="en-US" sz="1300" u="sng" dirty="0" smtClean="0"/>
              <a:t> </a:t>
            </a:r>
            <a:r>
              <a:rPr lang="en-US" sz="1300" u="sng" dirty="0" err="1" smtClean="0"/>
              <a:t>estratégia</a:t>
            </a:r>
            <a:r>
              <a:rPr lang="en-US" sz="1300" u="sng" dirty="0" smtClean="0"/>
              <a:t> </a:t>
            </a:r>
            <a:r>
              <a:rPr lang="en-US" sz="1300" u="sng" dirty="0" err="1" smtClean="0"/>
              <a:t>em</a:t>
            </a:r>
            <a:r>
              <a:rPr lang="en-US" sz="1300" u="sng" dirty="0" smtClean="0"/>
              <a:t> </a:t>
            </a:r>
            <a:r>
              <a:rPr lang="en-US" sz="1300" u="sng" dirty="0" err="1" smtClean="0"/>
              <a:t>aulas</a:t>
            </a:r>
            <a:r>
              <a:rPr lang="en-US" sz="1300" u="sng" dirty="0" smtClean="0"/>
              <a:t> de </a:t>
            </a:r>
            <a:r>
              <a:rPr lang="en-US" sz="1300" u="sng" dirty="0" err="1" smtClean="0"/>
              <a:t>química</a:t>
            </a:r>
            <a:r>
              <a:rPr lang="en-US" sz="1300" dirty="0" smtClean="0"/>
              <a:t>. </a:t>
            </a:r>
            <a:r>
              <a:rPr lang="en-US" sz="1300" dirty="0" err="1" smtClean="0"/>
              <a:t>Química</a:t>
            </a:r>
            <a:r>
              <a:rPr lang="en-US" sz="1300" dirty="0" smtClean="0"/>
              <a:t> Nova </a:t>
            </a:r>
            <a:r>
              <a:rPr lang="en-US" sz="1300" dirty="0" err="1" smtClean="0"/>
              <a:t>na</a:t>
            </a:r>
            <a:r>
              <a:rPr lang="en-US" sz="1300" dirty="0" smtClean="0"/>
              <a:t> </a:t>
            </a:r>
            <a:r>
              <a:rPr lang="en-US" sz="1300" dirty="0" err="1" smtClean="0"/>
              <a:t>escola</a:t>
            </a:r>
            <a:r>
              <a:rPr lang="en-US" sz="1300" dirty="0" smtClean="0"/>
              <a:t>, v.32, n.1, 26-30, 2010. 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[5] ALTARUGIO, M.H.; DINIZ, M.L.;  </a:t>
            </a:r>
            <a:r>
              <a:rPr lang="pt-BR" sz="1300" u="sng" dirty="0" smtClean="0"/>
              <a:t>O debate como estratégia  em aulas de química: uma experiência com professores em formação continuada</a:t>
            </a:r>
            <a:r>
              <a:rPr lang="pt-BR" sz="1300" dirty="0" smtClean="0"/>
              <a:t>. Anais do XIV Encontro nacional do ensino de química , Curitiba, 2008.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[6] UFES; </a:t>
            </a:r>
            <a:r>
              <a:rPr lang="en-US" sz="1300" dirty="0" err="1" smtClean="0"/>
              <a:t>Projeto</a:t>
            </a:r>
            <a:r>
              <a:rPr lang="en-US" sz="1300" dirty="0" smtClean="0"/>
              <a:t> </a:t>
            </a:r>
            <a:r>
              <a:rPr lang="en-US" sz="1300" dirty="0" err="1" smtClean="0"/>
              <a:t>Político</a:t>
            </a:r>
            <a:r>
              <a:rPr lang="en-US" sz="1300" dirty="0" smtClean="0"/>
              <a:t> </a:t>
            </a:r>
            <a:r>
              <a:rPr lang="en-US" sz="1300" dirty="0" err="1" smtClean="0"/>
              <a:t>Pedagógico</a:t>
            </a:r>
            <a:r>
              <a:rPr lang="en-US" sz="1300" dirty="0" smtClean="0"/>
              <a:t> do </a:t>
            </a:r>
            <a:r>
              <a:rPr lang="en-US" sz="1300" dirty="0" err="1" smtClean="0"/>
              <a:t>curso</a:t>
            </a:r>
            <a:r>
              <a:rPr lang="en-US" sz="1300" dirty="0" smtClean="0"/>
              <a:t> de </a:t>
            </a:r>
            <a:r>
              <a:rPr lang="en-US" sz="1300" dirty="0" err="1" smtClean="0"/>
              <a:t>Engenharia</a:t>
            </a:r>
            <a:r>
              <a:rPr lang="en-US" sz="1300" dirty="0" smtClean="0"/>
              <a:t> </a:t>
            </a:r>
            <a:r>
              <a:rPr lang="en-US" sz="1300" dirty="0" err="1" smtClean="0"/>
              <a:t>Química</a:t>
            </a:r>
            <a:r>
              <a:rPr lang="en-US" sz="1300" dirty="0" smtClean="0"/>
              <a:t>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[7] BRASIL, MINISTÉRIO DA EDUCAÇÃO. </a:t>
            </a:r>
            <a:r>
              <a:rPr lang="en-US" sz="1300" dirty="0" err="1" smtClean="0"/>
              <a:t>Diretrizes</a:t>
            </a:r>
            <a:r>
              <a:rPr lang="en-US" sz="1300" dirty="0" smtClean="0"/>
              <a:t> </a:t>
            </a:r>
            <a:r>
              <a:rPr lang="en-US" sz="1300" dirty="0" err="1" smtClean="0"/>
              <a:t>Curriculares</a:t>
            </a:r>
            <a:r>
              <a:rPr lang="en-US" sz="1300" dirty="0" smtClean="0"/>
              <a:t> dos </a:t>
            </a:r>
            <a:r>
              <a:rPr lang="en-US" sz="1300" dirty="0" err="1" smtClean="0"/>
              <a:t>cursos</a:t>
            </a:r>
            <a:r>
              <a:rPr lang="en-US" sz="1300" dirty="0" smtClean="0"/>
              <a:t> de </a:t>
            </a:r>
            <a:r>
              <a:rPr lang="en-US" sz="1300" dirty="0" err="1" smtClean="0"/>
              <a:t>graduação</a:t>
            </a:r>
            <a:r>
              <a:rPr lang="en-US" sz="1300" dirty="0" smtClean="0"/>
              <a:t>. </a:t>
            </a:r>
            <a:r>
              <a:rPr lang="en-US" sz="1300" dirty="0" err="1" smtClean="0"/>
              <a:t>Disponível</a:t>
            </a:r>
            <a:r>
              <a:rPr lang="en-US" sz="1300" dirty="0" smtClean="0"/>
              <a:t> </a:t>
            </a:r>
            <a:r>
              <a:rPr lang="en-US" sz="1300" dirty="0" err="1" smtClean="0"/>
              <a:t>em</a:t>
            </a:r>
            <a:r>
              <a:rPr lang="en-US" sz="1300" dirty="0" smtClean="0"/>
              <a:t>: </a:t>
            </a:r>
            <a:r>
              <a:rPr lang="en-US" sz="1300" dirty="0" smtClean="0">
                <a:hlinkClick r:id="rId2"/>
              </a:rPr>
              <a:t>http://portal.mec.gov.br/cne/arquivos/pdf/CES1362.pdf</a:t>
            </a:r>
            <a:r>
              <a:rPr lang="en-US" sz="1300" dirty="0" smtClean="0"/>
              <a:t> </a:t>
            </a:r>
            <a:endParaRPr lang="pt-BR" sz="13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REFERÊNCIAS BIBLIOGRÁFICAS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300" dirty="0" smtClean="0"/>
              <a:t>[8] ASKELAND, D.R.; PHULÉ, P.P.; </a:t>
            </a:r>
            <a:r>
              <a:rPr lang="en-US" sz="1300" u="sng" dirty="0" err="1" smtClean="0"/>
              <a:t>Ciência</a:t>
            </a:r>
            <a:r>
              <a:rPr lang="en-US" sz="1300" u="sng" dirty="0" smtClean="0"/>
              <a:t> e </a:t>
            </a:r>
            <a:r>
              <a:rPr lang="en-US" sz="1300" u="sng" dirty="0" err="1" smtClean="0"/>
              <a:t>Engenharia</a:t>
            </a:r>
            <a:r>
              <a:rPr lang="en-US" sz="1300" u="sng" dirty="0" smtClean="0"/>
              <a:t> dos </a:t>
            </a:r>
            <a:r>
              <a:rPr lang="en-US" sz="1300" u="sng" dirty="0" err="1" smtClean="0"/>
              <a:t>Materiais</a:t>
            </a:r>
            <a:r>
              <a:rPr lang="en-US" sz="1300" dirty="0" smtClean="0"/>
              <a:t>. São Paulo: </a:t>
            </a:r>
            <a:r>
              <a:rPr lang="en-US" sz="1300" dirty="0" err="1" smtClean="0"/>
              <a:t>Cenage</a:t>
            </a:r>
            <a:r>
              <a:rPr lang="en-US" sz="1300" dirty="0" smtClean="0"/>
              <a:t> Learning, 2008.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[9] </a:t>
            </a:r>
            <a:r>
              <a:rPr lang="en-US" sz="1300" dirty="0" smtClean="0">
                <a:hlinkClick r:id="rId2"/>
              </a:rPr>
              <a:t>http://eticanatural.wordpress.com/category/reportagens/</a:t>
            </a: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[10] </a:t>
            </a:r>
            <a:r>
              <a:rPr lang="en-US" sz="1300" dirty="0" smtClean="0">
                <a:hlinkClick r:id="rId3"/>
              </a:rPr>
              <a:t>http://www.abiplast.com.br</a:t>
            </a: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pt-BR" sz="13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REFERÊNCIAS BIBLIOGRÁFICAS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46243"/>
            <a:ext cx="6115064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Estratégia</a:t>
            </a:r>
            <a:r>
              <a:rPr lang="en-US" dirty="0" smtClean="0"/>
              <a:t> de </a:t>
            </a:r>
            <a:r>
              <a:rPr lang="en-US" dirty="0" err="1" smtClean="0"/>
              <a:t>conversação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r>
              <a:rPr lang="en-US" dirty="0" smtClean="0"/>
              <a:t>,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determinado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Tal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sucita</a:t>
            </a:r>
            <a:r>
              <a:rPr lang="en-US" dirty="0" smtClean="0"/>
              <a:t> </a:t>
            </a:r>
            <a:r>
              <a:rPr lang="en-US" dirty="0" err="1" smtClean="0"/>
              <a:t>posições</a:t>
            </a:r>
            <a:r>
              <a:rPr lang="en-US" dirty="0" smtClean="0"/>
              <a:t> </a:t>
            </a:r>
            <a:r>
              <a:rPr lang="en-US" dirty="0" err="1" smtClean="0"/>
              <a:t>contrárias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gera</a:t>
            </a:r>
            <a:r>
              <a:rPr lang="en-US" dirty="0" smtClean="0"/>
              <a:t> fortes </a:t>
            </a:r>
            <a:r>
              <a:rPr lang="pt-BR" dirty="0" smtClean="0"/>
              <a:t>dúvidas</a:t>
            </a:r>
            <a:r>
              <a:rPr lang="en-US" dirty="0" smtClean="0"/>
              <a:t>, </a:t>
            </a:r>
            <a:r>
              <a:rPr lang="en-US" dirty="0" err="1" smtClean="0"/>
              <a:t>formando</a:t>
            </a:r>
            <a:r>
              <a:rPr lang="en-US" dirty="0" smtClean="0"/>
              <a:t> </a:t>
            </a:r>
            <a:r>
              <a:rPr lang="en-US" dirty="0" err="1" smtClean="0"/>
              <a:t>blocos</a:t>
            </a:r>
            <a:r>
              <a:rPr lang="en-US" dirty="0" smtClean="0"/>
              <a:t> de </a:t>
            </a:r>
            <a:r>
              <a:rPr lang="en-US" dirty="0" err="1" smtClean="0"/>
              <a:t>opiniões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“…</a:t>
            </a:r>
            <a:r>
              <a:rPr lang="en-US" i="1" dirty="0" smtClean="0"/>
              <a:t>é o </a:t>
            </a:r>
            <a:r>
              <a:rPr lang="en-US" i="1" dirty="0" err="1" smtClean="0"/>
              <a:t>recurso</a:t>
            </a:r>
            <a:r>
              <a:rPr lang="en-US" i="1" dirty="0" smtClean="0"/>
              <a:t> </a:t>
            </a:r>
            <a:r>
              <a:rPr lang="en-US" i="1" dirty="0" err="1" smtClean="0"/>
              <a:t>lógico</a:t>
            </a:r>
            <a:r>
              <a:rPr lang="en-US" i="1" dirty="0" smtClean="0"/>
              <a:t>, de </a:t>
            </a:r>
            <a:r>
              <a:rPr lang="en-US" i="1" dirty="0" err="1" smtClean="0"/>
              <a:t>luta</a:t>
            </a:r>
            <a:r>
              <a:rPr lang="en-US" i="1" dirty="0" smtClean="0"/>
              <a:t>,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demonstrar</a:t>
            </a:r>
            <a:r>
              <a:rPr lang="en-US" i="1" dirty="0" smtClean="0"/>
              <a:t> a </a:t>
            </a:r>
            <a:r>
              <a:rPr lang="en-US" i="1" dirty="0" err="1" smtClean="0"/>
              <a:t>superioridade</a:t>
            </a:r>
            <a:r>
              <a:rPr lang="en-US" i="1" dirty="0" smtClean="0"/>
              <a:t> de </a:t>
            </a:r>
            <a:r>
              <a:rPr lang="en-US" i="1" dirty="0" err="1" smtClean="0"/>
              <a:t>alguns</a:t>
            </a:r>
            <a:r>
              <a:rPr lang="en-US" i="1" dirty="0" smtClean="0"/>
              <a:t> </a:t>
            </a:r>
            <a:r>
              <a:rPr lang="en-US" i="1" dirty="0" err="1" smtClean="0"/>
              <a:t>pontos</a:t>
            </a:r>
            <a:r>
              <a:rPr lang="en-US" i="1" dirty="0" smtClean="0"/>
              <a:t> de vista </a:t>
            </a:r>
            <a:r>
              <a:rPr lang="en-US" i="1" dirty="0" err="1" smtClean="0"/>
              <a:t>sobre</a:t>
            </a:r>
            <a:r>
              <a:rPr lang="en-US" i="1" dirty="0" smtClean="0"/>
              <a:t> </a:t>
            </a:r>
            <a:r>
              <a:rPr lang="en-US" i="1" dirty="0" err="1" smtClean="0"/>
              <a:t>outros</a:t>
            </a:r>
            <a:r>
              <a:rPr lang="en-US" dirty="0" smtClean="0"/>
              <a:t>…” (</a:t>
            </a:r>
            <a:r>
              <a:rPr lang="en-US" dirty="0" err="1" smtClean="0"/>
              <a:t>Terneiro</a:t>
            </a:r>
            <a:r>
              <a:rPr lang="en-US" dirty="0" smtClean="0"/>
              <a:t>, V.C., 1999)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1. ESTRATÉGIA DE ENSINAGEM: </a:t>
            </a:r>
            <a:r>
              <a:rPr lang="en-US" u="sng" dirty="0" smtClean="0"/>
              <a:t>DEBATE</a:t>
            </a:r>
            <a:endParaRPr lang="pt-BR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000504"/>
            <a:ext cx="2166926" cy="162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785926"/>
            <a:ext cx="2214546" cy="16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64031"/>
            <a:ext cx="8429684" cy="50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481328"/>
            <a:ext cx="625794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624078" indent="-514350" algn="just">
              <a:buNone/>
            </a:pPr>
            <a:endParaRPr lang="en-US" dirty="0" smtClean="0"/>
          </a:p>
          <a:p>
            <a:pPr marL="624078" indent="-514350" algn="just">
              <a:buAutoNum type="alphaUcPeriod"/>
            </a:pPr>
            <a:r>
              <a:rPr lang="en-US" dirty="0" err="1" smtClean="0"/>
              <a:t>Desenvolve</a:t>
            </a:r>
            <a:r>
              <a:rPr lang="en-US" dirty="0" smtClean="0"/>
              <a:t> a </a:t>
            </a:r>
            <a:r>
              <a:rPr lang="en-US" dirty="0" err="1" smtClean="0"/>
              <a:t>agilidade</a:t>
            </a:r>
            <a:r>
              <a:rPr lang="en-US" dirty="0" smtClean="0"/>
              <a:t> mental e a </a:t>
            </a:r>
            <a:r>
              <a:rPr lang="en-US" dirty="0" err="1" smtClean="0"/>
              <a:t>capacidade</a:t>
            </a:r>
            <a:r>
              <a:rPr lang="en-US" dirty="0" smtClean="0"/>
              <a:t> de </a:t>
            </a:r>
            <a:r>
              <a:rPr lang="en-US" dirty="0" err="1" smtClean="0"/>
              <a:t>argumentação</a:t>
            </a:r>
            <a:r>
              <a:rPr lang="en-US" dirty="0" smtClean="0"/>
              <a:t>.</a:t>
            </a:r>
          </a:p>
          <a:p>
            <a:pPr marL="624078" indent="-514350" algn="just">
              <a:buAutoNum type="alphaUcPeriod"/>
            </a:pPr>
            <a:endParaRPr lang="en-US" dirty="0" smtClean="0"/>
          </a:p>
          <a:p>
            <a:pPr marL="624078" indent="-514350" algn="just">
              <a:buAutoNum type="alphaUcPeriod"/>
            </a:pPr>
            <a:r>
              <a:rPr lang="en-US" dirty="0" err="1" smtClean="0"/>
              <a:t>Desenvolve</a:t>
            </a:r>
            <a:r>
              <a:rPr lang="en-US" dirty="0" smtClean="0"/>
              <a:t> a </a:t>
            </a:r>
            <a:r>
              <a:rPr lang="en-US" dirty="0" err="1" smtClean="0"/>
              <a:t>astúcia</a:t>
            </a:r>
            <a:r>
              <a:rPr lang="en-US" dirty="0" smtClean="0"/>
              <a:t> do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captar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detalhes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possam</a:t>
            </a:r>
            <a:r>
              <a:rPr lang="en-US" dirty="0" smtClean="0"/>
              <a:t> </a:t>
            </a:r>
            <a:r>
              <a:rPr lang="en-US" dirty="0" err="1" smtClean="0"/>
              <a:t>servir</a:t>
            </a:r>
            <a:r>
              <a:rPr lang="en-US" dirty="0" smtClean="0"/>
              <a:t> de </a:t>
            </a:r>
            <a:r>
              <a:rPr lang="en-US" dirty="0" err="1" smtClean="0"/>
              <a:t>argumentos</a:t>
            </a:r>
            <a:r>
              <a:rPr lang="en-US" dirty="0" smtClean="0"/>
              <a:t>.</a:t>
            </a:r>
          </a:p>
          <a:p>
            <a:pPr marL="624078" indent="-514350" algn="just">
              <a:buAutoNum type="alphaUcPeriod"/>
            </a:pPr>
            <a:endParaRPr lang="en-US" dirty="0" smtClean="0"/>
          </a:p>
          <a:p>
            <a:pPr marL="624078" indent="-514350" algn="just">
              <a:buAutoNum type="alphaUcPeriod"/>
            </a:pPr>
            <a:r>
              <a:rPr lang="en-US" dirty="0" err="1" smtClean="0"/>
              <a:t>Fortalece</a:t>
            </a:r>
            <a:r>
              <a:rPr lang="en-US" dirty="0" smtClean="0"/>
              <a:t> o </a:t>
            </a:r>
            <a:r>
              <a:rPr lang="en-US" dirty="0" err="1" smtClean="0"/>
              <a:t>espírito</a:t>
            </a:r>
            <a:r>
              <a:rPr lang="en-US" dirty="0" smtClean="0"/>
              <a:t> de </a:t>
            </a:r>
            <a:r>
              <a:rPr lang="en-US" dirty="0" err="1" smtClean="0"/>
              <a:t>competitividade</a:t>
            </a:r>
            <a:r>
              <a:rPr lang="en-US" dirty="0" smtClean="0"/>
              <a:t> e o </a:t>
            </a:r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confiança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.</a:t>
            </a:r>
          </a:p>
          <a:p>
            <a:pPr marL="624078" indent="-514350" algn="just">
              <a:buAutoNum type="alphaUcPeriod"/>
            </a:pPr>
            <a:endParaRPr lang="en-US" dirty="0" smtClean="0"/>
          </a:p>
          <a:p>
            <a:pPr marL="624078" indent="-514350" algn="just">
              <a:buAutoNum type="alphaUcPeriod"/>
            </a:pPr>
            <a:r>
              <a:rPr lang="en-US" b="1" dirty="0" err="1" smtClean="0">
                <a:solidFill>
                  <a:srgbClr val="7030A0"/>
                </a:solidFill>
              </a:rPr>
              <a:t>Mudança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representação</a:t>
            </a:r>
            <a:r>
              <a:rPr lang="en-US" b="1" dirty="0" smtClean="0">
                <a:solidFill>
                  <a:srgbClr val="7030A0"/>
                </a:solidFill>
              </a:rPr>
              <a:t> dos </a:t>
            </a:r>
            <a:r>
              <a:rPr lang="en-US" b="1" dirty="0" err="1" smtClean="0">
                <a:solidFill>
                  <a:srgbClr val="7030A0"/>
                </a:solidFill>
              </a:rPr>
              <a:t>participantes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sobre</a:t>
            </a:r>
            <a:r>
              <a:rPr lang="en-US" b="1" dirty="0" smtClean="0">
                <a:solidFill>
                  <a:srgbClr val="7030A0"/>
                </a:solidFill>
              </a:rPr>
              <a:t> o </a:t>
            </a:r>
            <a:r>
              <a:rPr lang="en-US" b="1" dirty="0" err="1" smtClean="0">
                <a:solidFill>
                  <a:srgbClr val="7030A0"/>
                </a:solidFill>
              </a:rPr>
              <a:t>tema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discutido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pPr marL="624078" indent="-514350" algn="just">
              <a:buNone/>
            </a:pPr>
            <a:endParaRPr lang="en-US" dirty="0" smtClean="0"/>
          </a:p>
          <a:p>
            <a:endParaRPr lang="en-US" dirty="0" smtClean="0"/>
          </a:p>
          <a:p>
            <a:pPr marL="681228" indent="-571500">
              <a:buFont typeface="+mj-lt"/>
              <a:buAutoNum type="romanUcPeriod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1. ESTRATÉGIA DE ENSINAGEM: </a:t>
            </a:r>
            <a:r>
              <a:rPr lang="en-US" u="sng" dirty="0" smtClean="0"/>
              <a:t>DEBATE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86050" y="155947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 smtClean="0">
                <a:solidFill>
                  <a:srgbClr val="FF0000"/>
                </a:solidFill>
              </a:rPr>
              <a:t>Por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que</a:t>
            </a:r>
            <a:r>
              <a:rPr lang="en-US" u="sng" dirty="0" smtClean="0">
                <a:solidFill>
                  <a:srgbClr val="FF0000"/>
                </a:solidFill>
              </a:rPr>
              <a:t> Debate?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143380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857364"/>
            <a:ext cx="1500198" cy="15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Diagrama 10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90075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Encorajar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a </a:t>
            </a:r>
            <a:r>
              <a:rPr lang="en-US" dirty="0" err="1" smtClean="0"/>
              <a:t>apresentarem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de vista e </a:t>
            </a:r>
            <a:r>
              <a:rPr lang="en-US" dirty="0" err="1" smtClean="0"/>
              <a:t>também</a:t>
            </a:r>
            <a:r>
              <a:rPr lang="en-US" dirty="0" smtClean="0"/>
              <a:t> as </a:t>
            </a:r>
            <a:r>
              <a:rPr lang="en-US" dirty="0" err="1" smtClean="0"/>
              <a:t>discussões</a:t>
            </a:r>
            <a:r>
              <a:rPr lang="en-US" dirty="0" smtClean="0"/>
              <a:t> entre </a:t>
            </a:r>
            <a:r>
              <a:rPr lang="en-US" dirty="0" err="1" smtClean="0"/>
              <a:t>grupos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Promover</a:t>
            </a:r>
            <a:r>
              <a:rPr lang="en-US" dirty="0" smtClean="0"/>
              <a:t> a </a:t>
            </a:r>
            <a:r>
              <a:rPr lang="en-US" dirty="0" err="1" smtClean="0"/>
              <a:t>reflexão</a:t>
            </a:r>
            <a:r>
              <a:rPr lang="en-US" dirty="0" smtClean="0"/>
              <a:t>, </a:t>
            </a:r>
            <a:r>
              <a:rPr lang="en-US" dirty="0" err="1" smtClean="0"/>
              <a:t>utilizando</a:t>
            </a:r>
            <a:r>
              <a:rPr lang="en-US" dirty="0" smtClean="0"/>
              <a:t>-se </a:t>
            </a:r>
            <a:r>
              <a:rPr lang="en-US" dirty="0" err="1" smtClean="0"/>
              <a:t>perguntas</a:t>
            </a:r>
            <a:r>
              <a:rPr lang="en-US" dirty="0" smtClean="0"/>
              <a:t> </a:t>
            </a:r>
            <a:r>
              <a:rPr lang="en-US" dirty="0" err="1" smtClean="0"/>
              <a:t>precisas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Facilitar</a:t>
            </a:r>
            <a:r>
              <a:rPr lang="en-US" dirty="0" smtClean="0"/>
              <a:t> e </a:t>
            </a:r>
            <a:r>
              <a:rPr lang="en-US" dirty="0" err="1" smtClean="0"/>
              <a:t>guiar</a:t>
            </a:r>
            <a:r>
              <a:rPr lang="en-US" dirty="0" smtClean="0"/>
              <a:t> o </a:t>
            </a:r>
            <a:r>
              <a:rPr lang="en-US" dirty="0" err="1" smtClean="0"/>
              <a:t>pensamento</a:t>
            </a:r>
            <a:r>
              <a:rPr lang="en-US" dirty="0" smtClean="0"/>
              <a:t> dos </a:t>
            </a:r>
            <a:r>
              <a:rPr lang="en-US" dirty="0" err="1" smtClean="0"/>
              <a:t>alunos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influenciá</a:t>
            </a:r>
            <a:r>
              <a:rPr lang="en-US" dirty="0" smtClean="0"/>
              <a:t>-los com </a:t>
            </a:r>
            <a:r>
              <a:rPr lang="en-US" dirty="0" err="1" smtClean="0"/>
              <a:t>pontos</a:t>
            </a:r>
            <a:r>
              <a:rPr lang="en-US" dirty="0" smtClean="0"/>
              <a:t> de vista </a:t>
            </a:r>
            <a:r>
              <a:rPr lang="en-US" dirty="0" err="1" smtClean="0"/>
              <a:t>próprios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PAPÉIS DO PROFESSOR EM UM DEBATE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9441" y="3714752"/>
            <a:ext cx="1914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1442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643570" y="64172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Exemplo</a:t>
            </a:r>
            <a:r>
              <a:rPr lang="en-US" dirty="0" smtClean="0"/>
              <a:t> de um </a:t>
            </a:r>
            <a:r>
              <a:rPr lang="en-US" dirty="0" smtClean="0">
                <a:hlinkClick r:id="rId5"/>
              </a:rPr>
              <a:t>debate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OS PRINCIPAIS COMPONENTES DE UM DEBATE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643042" y="1643050"/>
          <a:ext cx="657229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Conector reto 12"/>
          <p:cNvCxnSpPr/>
          <p:nvPr/>
        </p:nvCxnSpPr>
        <p:spPr>
          <a:xfrm>
            <a:off x="5072066" y="4071942"/>
            <a:ext cx="3143272" cy="185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5072066" y="4071942"/>
            <a:ext cx="3071834" cy="185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 SESSÃO PRÁTICA DE DEBATE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785786" y="2285992"/>
            <a:ext cx="7786742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500430" y="24288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TEMA:</a:t>
            </a:r>
            <a:endParaRPr lang="pt-BR" b="1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71604" y="3000372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USO DE PLÁSTICOS NA SOCIEDADE</a:t>
            </a:r>
            <a:endParaRPr lang="pt-BR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3900486" cy="4525963"/>
          </a:xfrm>
          <a:ln>
            <a:solidFill>
              <a:srgbClr val="00B050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De </a:t>
            </a:r>
            <a:r>
              <a:rPr lang="en-US" dirty="0" err="1" smtClean="0"/>
              <a:t>acordo</a:t>
            </a:r>
            <a:r>
              <a:rPr lang="en-US" dirty="0" smtClean="0"/>
              <a:t> com o </a:t>
            </a:r>
            <a:r>
              <a:rPr lang="en-US" dirty="0" err="1" smtClean="0"/>
              <a:t>parecer</a:t>
            </a:r>
            <a:r>
              <a:rPr lang="en-US" dirty="0" smtClean="0"/>
              <a:t> CNE/CES 1.362/2001, o </a:t>
            </a:r>
            <a:r>
              <a:rPr lang="en-US" dirty="0" err="1" smtClean="0"/>
              <a:t>engenheiro</a:t>
            </a:r>
            <a:r>
              <a:rPr lang="en-US" dirty="0" smtClean="0"/>
              <a:t> tem </a:t>
            </a:r>
            <a:r>
              <a:rPr lang="en-US" dirty="0" err="1" smtClean="0"/>
              <a:t>como</a:t>
            </a:r>
            <a:r>
              <a:rPr lang="en-US" dirty="0" smtClean="0"/>
              <a:t>  </a:t>
            </a: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competências</a:t>
            </a:r>
            <a:r>
              <a:rPr lang="en-US" dirty="0" smtClean="0"/>
              <a:t> e </a:t>
            </a:r>
            <a:r>
              <a:rPr lang="en-US" dirty="0" err="1" smtClean="0"/>
              <a:t>habilidades</a:t>
            </a:r>
            <a:r>
              <a:rPr lang="en-US" dirty="0" smtClean="0"/>
              <a:t>:</a:t>
            </a:r>
          </a:p>
          <a:p>
            <a:pPr algn="just"/>
            <a:endParaRPr lang="en-US" dirty="0" smtClean="0"/>
          </a:p>
          <a:p>
            <a:pPr marL="624078" indent="-514350" algn="just">
              <a:buFont typeface="+mj-lt"/>
              <a:buAutoNum type="alphaUcPeriod"/>
            </a:pPr>
            <a:r>
              <a:rPr lang="en-US" dirty="0" err="1" smtClean="0"/>
              <a:t>Conceber</a:t>
            </a:r>
            <a:r>
              <a:rPr lang="en-US" dirty="0" smtClean="0"/>
              <a:t>, </a:t>
            </a:r>
            <a:r>
              <a:rPr lang="en-US" dirty="0" err="1" smtClean="0"/>
              <a:t>analisar</a:t>
            </a:r>
            <a:r>
              <a:rPr lang="en-US" dirty="0" smtClean="0"/>
              <a:t> e </a:t>
            </a:r>
            <a:r>
              <a:rPr lang="en-US" dirty="0" err="1" smtClean="0"/>
              <a:t>projetar</a:t>
            </a:r>
            <a:r>
              <a:rPr lang="en-US" dirty="0" smtClean="0"/>
              <a:t> </a:t>
            </a:r>
            <a:r>
              <a:rPr lang="en-US" dirty="0" err="1" smtClean="0"/>
              <a:t>produtos</a:t>
            </a:r>
            <a:r>
              <a:rPr lang="en-US" dirty="0" smtClean="0"/>
              <a:t>, </a:t>
            </a:r>
            <a:r>
              <a:rPr lang="en-US" dirty="0" err="1" smtClean="0"/>
              <a:t>processos</a:t>
            </a:r>
            <a:r>
              <a:rPr lang="en-US" dirty="0" smtClean="0"/>
              <a:t> e </a:t>
            </a:r>
            <a:r>
              <a:rPr lang="en-US" dirty="0" err="1" smtClean="0"/>
              <a:t>sistemas</a:t>
            </a:r>
            <a:r>
              <a:rPr lang="en-US" dirty="0" smtClean="0"/>
              <a:t>.    </a:t>
            </a:r>
          </a:p>
          <a:p>
            <a:pPr marL="624078" indent="-514350" algn="just">
              <a:buFont typeface="+mj-lt"/>
              <a:buAutoNum type="alphaUcPeriod"/>
            </a:pPr>
            <a:endParaRPr lang="en-US" dirty="0" smtClean="0"/>
          </a:p>
          <a:p>
            <a:pPr marL="624078" indent="-514350" algn="just">
              <a:buFont typeface="+mj-lt"/>
              <a:buAutoNum type="alphaUcPeriod"/>
            </a:pPr>
            <a:r>
              <a:rPr lang="en-US" dirty="0" err="1" smtClean="0"/>
              <a:t>Avaliar</a:t>
            </a:r>
            <a:r>
              <a:rPr lang="en-US" dirty="0" smtClean="0"/>
              <a:t> o </a:t>
            </a:r>
            <a:r>
              <a:rPr lang="en-US" dirty="0" err="1" smtClean="0"/>
              <a:t>impacto</a:t>
            </a:r>
            <a:r>
              <a:rPr lang="en-US" dirty="0" smtClean="0"/>
              <a:t> das </a:t>
            </a:r>
            <a:r>
              <a:rPr lang="en-US" dirty="0" err="1" smtClean="0"/>
              <a:t>atividades</a:t>
            </a:r>
            <a:r>
              <a:rPr lang="en-US" dirty="0" smtClean="0"/>
              <a:t> de </a:t>
            </a:r>
            <a:r>
              <a:rPr lang="en-US" dirty="0" err="1" smtClean="0"/>
              <a:t>engenharia</a:t>
            </a:r>
            <a:r>
              <a:rPr lang="en-US" dirty="0" smtClean="0"/>
              <a:t> no </a:t>
            </a:r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 e social.</a:t>
            </a:r>
          </a:p>
          <a:p>
            <a:pPr marL="624078" indent="-514350" algn="just">
              <a:buFont typeface="+mj-lt"/>
              <a:buAutoNum type="alphaUcPeriod"/>
            </a:pPr>
            <a:endParaRPr lang="en-US" dirty="0" smtClean="0"/>
          </a:p>
          <a:p>
            <a:pPr marL="624078" indent="-51435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marL="624078" indent="-514350" algn="just">
              <a:buFont typeface="+mj-lt"/>
              <a:buAutoNum type="alphaLcParenR"/>
            </a:pPr>
            <a:endParaRPr lang="en-US" dirty="0" smtClean="0"/>
          </a:p>
          <a:p>
            <a:pPr marL="624078" indent="-514350" algn="just">
              <a:buFont typeface="+mj-lt"/>
              <a:buAutoNum type="alphaUcPeriod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INTEGRAÇÃO CURRICULAR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4572000" y="1474805"/>
            <a:ext cx="3900486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arenR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1"/>
          <p:cNvSpPr txBox="1">
            <a:spLocks/>
          </p:cNvSpPr>
          <p:nvPr/>
        </p:nvSpPr>
        <p:spPr>
          <a:xfrm>
            <a:off x="4600604" y="1500174"/>
            <a:ext cx="3900486" cy="45259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>
            <a:normAutofit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200" dirty="0" smtClean="0"/>
              <a:t>O PPP do </a:t>
            </a:r>
            <a:r>
              <a:rPr lang="en-US" sz="2200" dirty="0" err="1" smtClean="0"/>
              <a:t>curso</a:t>
            </a:r>
            <a:r>
              <a:rPr lang="en-US" sz="2200" dirty="0" smtClean="0"/>
              <a:t> de </a:t>
            </a:r>
            <a:r>
              <a:rPr lang="en-US" sz="2200" dirty="0" err="1" smtClean="0">
                <a:solidFill>
                  <a:srgbClr val="FF0000"/>
                </a:solidFill>
              </a:rPr>
              <a:t>Engenharia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Química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(UFES) </a:t>
            </a:r>
            <a:r>
              <a:rPr lang="en-US" sz="2200" dirty="0" err="1" smtClean="0"/>
              <a:t>mostra</a:t>
            </a:r>
            <a:r>
              <a:rPr lang="en-US" sz="2200" dirty="0" smtClean="0"/>
              <a:t> a </a:t>
            </a:r>
            <a:r>
              <a:rPr lang="en-US" sz="2200" dirty="0" err="1" smtClean="0"/>
              <a:t>importância</a:t>
            </a:r>
            <a:r>
              <a:rPr lang="en-US" sz="2200" dirty="0" smtClean="0"/>
              <a:t> </a:t>
            </a:r>
            <a:r>
              <a:rPr lang="en-US" sz="2200" dirty="0" err="1" smtClean="0"/>
              <a:t>destas</a:t>
            </a:r>
            <a:r>
              <a:rPr lang="en-US" sz="2200" dirty="0" smtClean="0"/>
              <a:t> </a:t>
            </a:r>
            <a:r>
              <a:rPr lang="en-US" sz="2200" dirty="0" err="1" smtClean="0"/>
              <a:t>competências</a:t>
            </a:r>
            <a:r>
              <a:rPr lang="en-US" sz="2200" dirty="0" smtClean="0"/>
              <a:t> e </a:t>
            </a:r>
            <a:r>
              <a:rPr lang="en-US" sz="2200" dirty="0" err="1" smtClean="0"/>
              <a:t>habilidades</a:t>
            </a:r>
            <a:r>
              <a:rPr lang="en-US" sz="2200" dirty="0" smtClean="0"/>
              <a:t>, </a:t>
            </a:r>
            <a:r>
              <a:rPr lang="en-US" sz="2200" dirty="0" err="1" smtClean="0"/>
              <a:t>colocando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ementa</a:t>
            </a:r>
            <a:r>
              <a:rPr lang="en-US" sz="2200" dirty="0" smtClean="0"/>
              <a:t> a </a:t>
            </a:r>
            <a:r>
              <a:rPr lang="en-US" sz="2200" dirty="0" err="1" smtClean="0"/>
              <a:t>disciplina</a:t>
            </a:r>
            <a:r>
              <a:rPr lang="en-US" sz="2200" dirty="0" smtClean="0"/>
              <a:t>: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en-US" sz="2200" dirty="0" smtClean="0"/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romanUcPeriod"/>
              <a:tabLst/>
              <a:defRPr/>
            </a:pPr>
            <a:r>
              <a:rPr lang="en-US" sz="2200" dirty="0" smtClean="0"/>
              <a:t>IXPAA3-054 </a:t>
            </a:r>
            <a:r>
              <a:rPr lang="en-US" sz="2200" dirty="0" err="1" smtClean="0"/>
              <a:t>Segurança</a:t>
            </a:r>
            <a:r>
              <a:rPr lang="en-US" sz="2200" dirty="0" smtClean="0"/>
              <a:t>, </a:t>
            </a:r>
            <a:r>
              <a:rPr lang="en-US" sz="2200" dirty="0" err="1" smtClean="0"/>
              <a:t>meio</a:t>
            </a:r>
            <a:r>
              <a:rPr lang="en-US" sz="2200" dirty="0" smtClean="0"/>
              <a:t> </a:t>
            </a:r>
            <a:r>
              <a:rPr lang="en-US" sz="2200" dirty="0" err="1" smtClean="0"/>
              <a:t>ambiente</a:t>
            </a:r>
            <a:r>
              <a:rPr lang="en-US" sz="2200" dirty="0" smtClean="0"/>
              <a:t> e </a:t>
            </a:r>
            <a:r>
              <a:rPr lang="en-US" sz="2200" dirty="0" err="1" smtClean="0"/>
              <a:t>saúde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1228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romanUcPeriod"/>
              <a:tabLst/>
              <a:defRPr/>
            </a:pPr>
            <a:r>
              <a:rPr lang="en-US" sz="2000" dirty="0" smtClean="0"/>
              <a:t>CAA-024 </a:t>
            </a:r>
            <a:r>
              <a:rPr lang="en-US" sz="2000" dirty="0" err="1" smtClean="0"/>
              <a:t>Resíduos</a:t>
            </a:r>
            <a:r>
              <a:rPr lang="en-US" sz="2000" dirty="0" smtClean="0"/>
              <a:t> </a:t>
            </a:r>
            <a:r>
              <a:rPr lang="en-US" sz="2000" dirty="0" err="1" smtClean="0"/>
              <a:t>sólidos</a:t>
            </a:r>
            <a:r>
              <a:rPr lang="en-US" sz="2000" dirty="0" smtClean="0"/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OBJETIVOS DA AULA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8</a:t>
            </a:fld>
            <a:endParaRPr lang="pt-BR"/>
          </a:p>
        </p:txBody>
      </p:sp>
      <p:graphicFrame>
        <p:nvGraphicFramePr>
          <p:cNvPr id="5" name="Diagrama 4"/>
          <p:cNvGraphicFramePr/>
          <p:nvPr/>
        </p:nvGraphicFramePr>
        <p:xfrm>
          <a:off x="357158" y="1428736"/>
          <a:ext cx="828680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42984"/>
            <a:ext cx="6043626" cy="5357850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 smtClean="0"/>
              <a:t>Divisão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2 </a:t>
            </a:r>
            <a:r>
              <a:rPr lang="en-US" sz="1800" dirty="0" err="1" smtClean="0"/>
              <a:t>grupos</a:t>
            </a:r>
            <a:r>
              <a:rPr lang="en-US" sz="1800" dirty="0" smtClean="0"/>
              <a:t>: </a:t>
            </a:r>
            <a:r>
              <a:rPr lang="en-US" sz="1800" dirty="0" err="1" smtClean="0"/>
              <a:t>Grupo</a:t>
            </a:r>
            <a:r>
              <a:rPr lang="en-US" sz="1800" dirty="0" smtClean="0"/>
              <a:t> das </a:t>
            </a:r>
            <a:r>
              <a:rPr lang="en-US" sz="1800" dirty="0" err="1" smtClean="0"/>
              <a:t>Multinacionais</a:t>
            </a:r>
            <a:r>
              <a:rPr lang="en-US" sz="1800" dirty="0" smtClean="0"/>
              <a:t> e </a:t>
            </a:r>
            <a:r>
              <a:rPr lang="en-US" sz="1800" dirty="0" err="1" smtClean="0"/>
              <a:t>Grupo</a:t>
            </a:r>
            <a:r>
              <a:rPr lang="en-US" sz="1800" dirty="0" smtClean="0"/>
              <a:t> dos </a:t>
            </a:r>
            <a:r>
              <a:rPr lang="en-US" sz="1800" dirty="0" err="1" smtClean="0"/>
              <a:t>Ambientalistas</a:t>
            </a:r>
            <a:r>
              <a:rPr lang="en-US" sz="1800" dirty="0" smtClean="0"/>
              <a:t>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Os </a:t>
            </a:r>
            <a:r>
              <a:rPr lang="en-US" sz="1800" dirty="0" err="1" smtClean="0"/>
              <a:t>grupos</a:t>
            </a:r>
            <a:r>
              <a:rPr lang="en-US" sz="1800" dirty="0" smtClean="0"/>
              <a:t> </a:t>
            </a:r>
            <a:r>
              <a:rPr lang="en-US" sz="1800" dirty="0" err="1" smtClean="0"/>
              <a:t>terão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20min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debaterem</a:t>
            </a:r>
            <a:r>
              <a:rPr lang="en-US" sz="1800" dirty="0" smtClean="0"/>
              <a:t> as </a:t>
            </a:r>
            <a:r>
              <a:rPr lang="en-US" sz="1800" dirty="0" err="1" smtClean="0"/>
              <a:t>idéias</a:t>
            </a:r>
            <a:r>
              <a:rPr lang="en-US" sz="1800" dirty="0" smtClean="0"/>
              <a:t>, </a:t>
            </a:r>
            <a:r>
              <a:rPr lang="en-US" sz="1800" dirty="0" err="1" smtClean="0"/>
              <a:t>argumentos</a:t>
            </a:r>
            <a:r>
              <a:rPr lang="en-US" sz="1800" dirty="0" smtClean="0"/>
              <a:t> e contra-</a:t>
            </a:r>
            <a:r>
              <a:rPr lang="en-US" sz="1800" dirty="0" err="1" smtClean="0"/>
              <a:t>argumentos</a:t>
            </a:r>
            <a:r>
              <a:rPr lang="en-US" sz="1800" dirty="0" smtClean="0"/>
              <a:t>. 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O </a:t>
            </a:r>
            <a:r>
              <a:rPr lang="en-US" sz="1800" dirty="0" err="1" smtClean="0"/>
              <a:t>início</a:t>
            </a:r>
            <a:r>
              <a:rPr lang="en-US" sz="1800" dirty="0" smtClean="0"/>
              <a:t> do debate </a:t>
            </a:r>
            <a:r>
              <a:rPr lang="en-US" sz="1800" dirty="0" err="1" smtClean="0"/>
              <a:t>será</a:t>
            </a:r>
            <a:r>
              <a:rPr lang="en-US" sz="1800" dirty="0" smtClean="0"/>
              <a:t> </a:t>
            </a:r>
            <a:r>
              <a:rPr lang="en-US" sz="1800" dirty="0" err="1" smtClean="0"/>
              <a:t>realizado</a:t>
            </a:r>
            <a:r>
              <a:rPr lang="en-US" sz="1800" dirty="0" smtClean="0"/>
              <a:t> </a:t>
            </a:r>
            <a:r>
              <a:rPr lang="en-US" sz="1800" dirty="0" err="1" smtClean="0"/>
              <a:t>pelo</a:t>
            </a:r>
            <a:r>
              <a:rPr lang="en-US" sz="1800" dirty="0" smtClean="0"/>
              <a:t> </a:t>
            </a:r>
            <a:r>
              <a:rPr lang="en-US" sz="1800" dirty="0" err="1" smtClean="0"/>
              <a:t>grupo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será</a:t>
            </a:r>
            <a:r>
              <a:rPr lang="en-US" sz="1800" dirty="0" smtClean="0"/>
              <a:t> </a:t>
            </a:r>
            <a:r>
              <a:rPr lang="en-US" sz="1800" dirty="0" err="1" smtClean="0"/>
              <a:t>sorteado</a:t>
            </a:r>
            <a:r>
              <a:rPr lang="en-US" sz="1800" dirty="0" smtClean="0"/>
              <a:t>. Este </a:t>
            </a:r>
            <a:r>
              <a:rPr lang="en-US" sz="1800" dirty="0" err="1" smtClean="0"/>
              <a:t>grupo</a:t>
            </a:r>
            <a:r>
              <a:rPr lang="en-US" sz="1800" dirty="0" smtClean="0"/>
              <a:t> </a:t>
            </a:r>
            <a:r>
              <a:rPr lang="en-US" sz="1800" dirty="0" err="1" smtClean="0"/>
              <a:t>colocará</a:t>
            </a:r>
            <a:r>
              <a:rPr lang="en-US" sz="1800" dirty="0" smtClean="0"/>
              <a:t> </a:t>
            </a:r>
            <a:r>
              <a:rPr lang="en-US" sz="1800" dirty="0" err="1" smtClean="0"/>
              <a:t>seus</a:t>
            </a:r>
            <a:r>
              <a:rPr lang="en-US" sz="1800" dirty="0" smtClean="0"/>
              <a:t> </a:t>
            </a:r>
            <a:r>
              <a:rPr lang="en-US" sz="1800" dirty="0" err="1" smtClean="0"/>
              <a:t>argumentos</a:t>
            </a:r>
            <a:r>
              <a:rPr lang="en-US" sz="1800" dirty="0" smtClean="0"/>
              <a:t>, </a:t>
            </a:r>
            <a:r>
              <a:rPr lang="en-US" sz="1800" dirty="0" err="1" smtClean="0"/>
              <a:t>pontos</a:t>
            </a:r>
            <a:r>
              <a:rPr lang="en-US" sz="1800" dirty="0" smtClean="0"/>
              <a:t> de vista e etc,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relação</a:t>
            </a:r>
            <a:r>
              <a:rPr lang="en-US" sz="1800" dirty="0" smtClean="0"/>
              <a:t> à </a:t>
            </a:r>
            <a:r>
              <a:rPr lang="en-US" sz="1800" dirty="0" err="1" smtClean="0"/>
              <a:t>pergunta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será</a:t>
            </a:r>
            <a:r>
              <a:rPr lang="en-US" sz="1800" dirty="0" smtClean="0"/>
              <a:t> </a:t>
            </a:r>
            <a:r>
              <a:rPr lang="en-US" sz="1800" dirty="0" err="1" smtClean="0"/>
              <a:t>feita</a:t>
            </a:r>
            <a:r>
              <a:rPr lang="en-US" sz="1800" dirty="0" smtClean="0"/>
              <a:t> </a:t>
            </a:r>
            <a:r>
              <a:rPr lang="en-US" sz="1800" dirty="0" err="1" smtClean="0"/>
              <a:t>pelo</a:t>
            </a:r>
            <a:r>
              <a:rPr lang="en-US" sz="1800" dirty="0" smtClean="0"/>
              <a:t> </a:t>
            </a:r>
            <a:r>
              <a:rPr lang="en-US" sz="1800" dirty="0" err="1" smtClean="0"/>
              <a:t>moderador</a:t>
            </a:r>
            <a:r>
              <a:rPr lang="en-US" sz="1800" dirty="0" smtClean="0"/>
              <a:t>. </a:t>
            </a:r>
            <a:r>
              <a:rPr lang="en-US" sz="1800" dirty="0" err="1" smtClean="0"/>
              <a:t>Réplicas</a:t>
            </a:r>
            <a:r>
              <a:rPr lang="en-US" sz="1800" dirty="0" smtClean="0"/>
              <a:t> e </a:t>
            </a:r>
            <a:r>
              <a:rPr lang="en-US" sz="1800" dirty="0" err="1" smtClean="0"/>
              <a:t>tréplicas</a:t>
            </a:r>
            <a:r>
              <a:rPr lang="en-US" sz="1800" dirty="0" smtClean="0"/>
              <a:t> </a:t>
            </a:r>
            <a:r>
              <a:rPr lang="en-US" sz="1800" dirty="0" err="1" smtClean="0"/>
              <a:t>são</a:t>
            </a:r>
            <a:r>
              <a:rPr lang="en-US" sz="1800" dirty="0" smtClean="0"/>
              <a:t> </a:t>
            </a:r>
            <a:r>
              <a:rPr lang="en-US" sz="1800" dirty="0" err="1" smtClean="0"/>
              <a:t>permitidas</a:t>
            </a:r>
            <a:r>
              <a:rPr lang="en-US" sz="1800" dirty="0" smtClean="0"/>
              <a:t>. Se </a:t>
            </a:r>
            <a:r>
              <a:rPr lang="en-US" sz="1800" dirty="0" err="1" smtClean="0"/>
              <a:t>necessário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grupos</a:t>
            </a:r>
            <a:r>
              <a:rPr lang="en-US" sz="1800" dirty="0" smtClean="0"/>
              <a:t> </a:t>
            </a:r>
            <a:r>
              <a:rPr lang="en-US" sz="1800" dirty="0" err="1" smtClean="0"/>
              <a:t>farão</a:t>
            </a:r>
            <a:r>
              <a:rPr lang="en-US" sz="1800" dirty="0" smtClean="0"/>
              <a:t> </a:t>
            </a:r>
            <a:r>
              <a:rPr lang="en-US" sz="1800" dirty="0" err="1" smtClean="0"/>
              <a:t>perguntas</a:t>
            </a:r>
            <a:r>
              <a:rPr lang="en-US" sz="1800" dirty="0" smtClean="0"/>
              <a:t>, um </a:t>
            </a:r>
            <a:r>
              <a:rPr lang="en-US" sz="1800" dirty="0" err="1" smtClean="0"/>
              <a:t>ao</a:t>
            </a:r>
            <a:r>
              <a:rPr lang="en-US" sz="1800" dirty="0" smtClean="0"/>
              <a:t> </a:t>
            </a:r>
            <a:r>
              <a:rPr lang="en-US" sz="1800" dirty="0" err="1" smtClean="0"/>
              <a:t>outro</a:t>
            </a:r>
            <a:r>
              <a:rPr lang="en-US" sz="1800" dirty="0" smtClean="0"/>
              <a:t>, </a:t>
            </a:r>
            <a:r>
              <a:rPr lang="en-US" sz="1800" dirty="0" err="1" smtClean="0"/>
              <a:t>pertinentes</a:t>
            </a:r>
            <a:r>
              <a:rPr lang="en-US" sz="1800" dirty="0" smtClean="0"/>
              <a:t> </a:t>
            </a:r>
            <a:r>
              <a:rPr lang="en-US" sz="1800" dirty="0" err="1" smtClean="0"/>
              <a:t>ao</a:t>
            </a:r>
            <a:r>
              <a:rPr lang="en-US" sz="1800" dirty="0" smtClean="0"/>
              <a:t> </a:t>
            </a:r>
            <a:r>
              <a:rPr lang="en-US" sz="1800" dirty="0" err="1" smtClean="0"/>
              <a:t>tema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Os 10min </a:t>
            </a:r>
            <a:r>
              <a:rPr lang="en-US" sz="1800" dirty="0" err="1" smtClean="0"/>
              <a:t>finais</a:t>
            </a:r>
            <a:r>
              <a:rPr lang="en-US" sz="1800" dirty="0" smtClean="0"/>
              <a:t> </a:t>
            </a:r>
            <a:r>
              <a:rPr lang="en-US" sz="1800" dirty="0" err="1" smtClean="0"/>
              <a:t>serão</a:t>
            </a:r>
            <a:r>
              <a:rPr lang="en-US" sz="1800" dirty="0" smtClean="0"/>
              <a:t> </a:t>
            </a:r>
            <a:r>
              <a:rPr lang="en-US" sz="1800" dirty="0" err="1" smtClean="0"/>
              <a:t>utilizados</a:t>
            </a:r>
            <a:r>
              <a:rPr lang="en-US" sz="1800" dirty="0" smtClean="0"/>
              <a:t> </a:t>
            </a:r>
            <a:r>
              <a:rPr lang="en-US" sz="1800" dirty="0" err="1" smtClean="0"/>
              <a:t>pelos</a:t>
            </a:r>
            <a:r>
              <a:rPr lang="en-US" sz="1800" dirty="0" smtClean="0"/>
              <a:t> </a:t>
            </a:r>
            <a:r>
              <a:rPr lang="en-US" sz="1800" dirty="0" err="1" smtClean="0"/>
              <a:t>moderadores</a:t>
            </a:r>
            <a:r>
              <a:rPr lang="en-US" sz="1800" dirty="0" smtClean="0"/>
              <a:t> 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realizar</a:t>
            </a:r>
            <a:r>
              <a:rPr lang="en-US" sz="1800" dirty="0" smtClean="0"/>
              <a:t> a </a:t>
            </a:r>
            <a:r>
              <a:rPr lang="en-US" sz="1800" dirty="0" err="1" smtClean="0"/>
              <a:t>síntese</a:t>
            </a:r>
            <a:r>
              <a:rPr lang="en-US" sz="1800" dirty="0" smtClean="0"/>
              <a:t> final do debate.</a:t>
            </a:r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REGRAS GERAIS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202-793D-48EB-B593-F1821412C6E8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928802"/>
            <a:ext cx="1905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929066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5918" cy="89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854</TotalTime>
  <Words>802</Words>
  <Application>Microsoft Office PowerPoint</Application>
  <PresentationFormat>Apresentação na tela (4:3)</PresentationFormat>
  <Paragraphs>127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Concurso</vt:lpstr>
      <vt:lpstr>O USO DE PLÁSTICOS NA SOCIEDADE</vt:lpstr>
      <vt:lpstr>1. ESTRATÉGIA DE ENSINAGEM: DEBATE</vt:lpstr>
      <vt:lpstr>1. ESTRATÉGIA DE ENSINAGEM: DEBATE</vt:lpstr>
      <vt:lpstr>PAPÉIS DO PROFESSOR EM UM DEBATE</vt:lpstr>
      <vt:lpstr>OS PRINCIPAIS COMPONENTES DE UM DEBATE</vt:lpstr>
      <vt:lpstr>2. SESSÃO PRÁTICA DE DEBATE</vt:lpstr>
      <vt:lpstr>INTEGRAÇÃO CURRICULAR</vt:lpstr>
      <vt:lpstr>OBJETIVOS DA AULA</vt:lpstr>
      <vt:lpstr>REGRAS GERAIS</vt:lpstr>
      <vt:lpstr>PERGUNTA NORTEADORA</vt:lpstr>
      <vt:lpstr>SÍNTESE FINAL</vt:lpstr>
      <vt:lpstr>PRÓXIMA AULA…</vt:lpstr>
      <vt:lpstr>REFERÊNCIAS BIBLIOGRÁFICAS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POLÍMEROS E LIGAÇÕES QUÍMICAS</dc:title>
  <dc:creator>User</dc:creator>
  <cp:lastModifiedBy>pc</cp:lastModifiedBy>
  <cp:revision>66</cp:revision>
  <dcterms:created xsi:type="dcterms:W3CDTF">2011-05-05T20:37:56Z</dcterms:created>
  <dcterms:modified xsi:type="dcterms:W3CDTF">2011-06-09T16:21:54Z</dcterms:modified>
</cp:coreProperties>
</file>