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3" r:id="rId11"/>
    <p:sldId id="268" r:id="rId12"/>
    <p:sldId id="266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338C8-E934-418B-9081-37F140164969}" type="datetimeFigureOut">
              <a:rPr lang="pt-BR" smtClean="0"/>
              <a:t>21/05/2011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43CB0-477B-4042-95CE-8C8C2CBB9F37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E7A598-0A3B-47E3-B666-4D5804E61F2F}" type="datetimeFigureOut">
              <a:rPr lang="pt-BR" smtClean="0"/>
              <a:pPr/>
              <a:t>21/05/2011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7B85E80-A56E-453C-B4EE-770A52CCDC1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HvD6rbJDf0&amp;feature=fvwrel" TargetMode="External"/><Relationship Id="rId2" Type="http://schemas.openxmlformats.org/officeDocument/2006/relationships/hyperlink" Target="http://www.youtube.com/playlist?p=PL348CBA6487F6B02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 </a:t>
            </a:r>
          </a:p>
          <a:p>
            <a:r>
              <a:rPr lang="pt-BR" sz="1600" dirty="0" smtClean="0"/>
              <a:t> </a:t>
            </a:r>
          </a:p>
          <a:p>
            <a:r>
              <a:rPr lang="pt-BR" sz="1600" b="1" dirty="0" smtClean="0"/>
              <a:t>Laboratório de Pesquisa em Ensino de Física - </a:t>
            </a:r>
            <a:r>
              <a:rPr lang="pt-BR" sz="1600" b="1" dirty="0" err="1" smtClean="0"/>
              <a:t>LapeF</a:t>
            </a:r>
            <a:endParaRPr lang="pt-BR" sz="1600" dirty="0" smtClean="0"/>
          </a:p>
          <a:p>
            <a:r>
              <a:rPr lang="pt-BR" sz="1600" b="1" dirty="0" smtClean="0"/>
              <a:t>Transposição das Teorias Modernas e Contemporâneas</a:t>
            </a:r>
          </a:p>
          <a:p>
            <a:r>
              <a:rPr lang="pt-BR" sz="1600" b="1" dirty="0" smtClean="0"/>
              <a:t>Maio – 2011</a:t>
            </a:r>
          </a:p>
          <a:p>
            <a:endParaRPr lang="pt-BR" sz="1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POR QUE ESTUDAR FISICA DAS PARTICULAS ELEMENTARES?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Modelo Padrão resume o conhecimento atual da Física das Partículas. É a teoria quântica que </a:t>
            </a:r>
            <a:r>
              <a:rPr lang="pt-BR" dirty="0" err="1" smtClean="0"/>
              <a:t>inclue</a:t>
            </a:r>
            <a:r>
              <a:rPr lang="pt-BR" dirty="0" smtClean="0"/>
              <a:t> a teoria das interações fortes (</a:t>
            </a:r>
            <a:r>
              <a:rPr lang="pt-BR" dirty="0" err="1" smtClean="0"/>
              <a:t>cromodinâmica</a:t>
            </a:r>
            <a:r>
              <a:rPr lang="pt-BR" dirty="0" smtClean="0"/>
              <a:t> quântica ou QCD) e a teoria unificada de interações fracas e eletromagnéticas (</a:t>
            </a:r>
            <a:r>
              <a:rPr lang="pt-BR" dirty="0" err="1" smtClean="0"/>
              <a:t>eletrofraca</a:t>
            </a:r>
            <a:r>
              <a:rPr lang="pt-BR" dirty="0" smtClean="0"/>
              <a:t>).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Com a idéia dos quarks define-se um padrão de constituição para a matéria definida em duas grandes classes para a maioria das partículas, e que depois se especializou ou subdividiu-se ainda mais:</a:t>
            </a:r>
          </a:p>
          <a:p>
            <a:r>
              <a:rPr lang="pt-BR" dirty="0" smtClean="0"/>
              <a:t>• </a:t>
            </a:r>
            <a:r>
              <a:rPr lang="pt-BR" b="1" dirty="0" smtClean="0"/>
              <a:t>HÁDRONS:</a:t>
            </a:r>
            <a:r>
              <a:rPr lang="pt-BR" dirty="0" smtClean="0"/>
              <a:t> partículas não elementares, mas que são constituídas por outras ainda menores – os quarks. Os </a:t>
            </a:r>
            <a:r>
              <a:rPr lang="pt-BR" dirty="0" err="1" smtClean="0"/>
              <a:t>hádrons</a:t>
            </a:r>
            <a:r>
              <a:rPr lang="pt-BR" dirty="0" smtClean="0"/>
              <a:t> se subdividem em:</a:t>
            </a:r>
          </a:p>
          <a:p>
            <a:r>
              <a:rPr lang="pt-BR" dirty="0" smtClean="0"/>
              <a:t>1. </a:t>
            </a:r>
            <a:r>
              <a:rPr lang="pt-BR" b="1" dirty="0" err="1" smtClean="0"/>
              <a:t>Mésons</a:t>
            </a:r>
            <a:r>
              <a:rPr lang="pt-BR" b="1" dirty="0" smtClean="0"/>
              <a:t>:</a:t>
            </a:r>
            <a:r>
              <a:rPr lang="pt-BR" dirty="0" smtClean="0"/>
              <a:t> partículas formadas por dois quarks, um quark e um </a:t>
            </a:r>
            <a:r>
              <a:rPr lang="pt-BR" dirty="0" err="1" smtClean="0"/>
              <a:t>antiquark</a:t>
            </a:r>
            <a:r>
              <a:rPr lang="pt-BR" dirty="0" smtClean="0"/>
              <a:t>. Exemplo: </a:t>
            </a:r>
            <a:r>
              <a:rPr lang="pt-BR" dirty="0" err="1" smtClean="0"/>
              <a:t>méson</a:t>
            </a:r>
            <a:r>
              <a:rPr lang="pt-BR" dirty="0" smtClean="0"/>
              <a:t> K+, composto por um quark </a:t>
            </a:r>
            <a:r>
              <a:rPr lang="pt-BR" dirty="0" err="1" smtClean="0"/>
              <a:t>up</a:t>
            </a:r>
            <a:r>
              <a:rPr lang="pt-BR" dirty="0" smtClean="0"/>
              <a:t> e um </a:t>
            </a:r>
            <a:r>
              <a:rPr lang="pt-BR" dirty="0" err="1" smtClean="0"/>
              <a:t>antiquark</a:t>
            </a:r>
            <a:r>
              <a:rPr lang="pt-BR" dirty="0" smtClean="0"/>
              <a:t> </a:t>
            </a:r>
            <a:r>
              <a:rPr lang="pt-BR" dirty="0" err="1" smtClean="0"/>
              <a:t>strange</a:t>
            </a:r>
            <a:r>
              <a:rPr lang="pt-BR" dirty="0" smtClean="0"/>
              <a:t>.</a:t>
            </a:r>
          </a:p>
          <a:p>
            <a:r>
              <a:rPr lang="pt-BR" dirty="0" smtClean="0"/>
              <a:t>2. </a:t>
            </a:r>
            <a:r>
              <a:rPr lang="pt-BR" b="1" dirty="0" err="1" smtClean="0"/>
              <a:t>Bárions</a:t>
            </a:r>
            <a:r>
              <a:rPr lang="pt-BR" b="1" dirty="0" smtClean="0"/>
              <a:t>:</a:t>
            </a:r>
            <a:r>
              <a:rPr lang="pt-BR" dirty="0" smtClean="0"/>
              <a:t> partículas formadas por três quarks (ou </a:t>
            </a:r>
            <a:r>
              <a:rPr lang="pt-BR" dirty="0" err="1" smtClean="0"/>
              <a:t>antiquarks</a:t>
            </a:r>
            <a:r>
              <a:rPr lang="pt-BR" dirty="0" smtClean="0"/>
              <a:t>). Exemplo: prótons e </a:t>
            </a:r>
            <a:r>
              <a:rPr lang="pt-BR" dirty="0" err="1" smtClean="0"/>
              <a:t>neutrons</a:t>
            </a:r>
            <a:r>
              <a:rPr lang="pt-BR" dirty="0" smtClean="0"/>
              <a:t>.</a:t>
            </a:r>
          </a:p>
          <a:p>
            <a:r>
              <a:rPr lang="pt-BR" dirty="0" smtClean="0"/>
              <a:t>• </a:t>
            </a:r>
            <a:r>
              <a:rPr lang="pt-BR" b="1" dirty="0" smtClean="0"/>
              <a:t>LÉPTONS</a:t>
            </a:r>
            <a:r>
              <a:rPr lang="pt-BR" dirty="0" smtClean="0"/>
              <a:t>: partículas elementares (indivisíveis), não formadas por quarks, e que não se combinam para formar </a:t>
            </a:r>
            <a:r>
              <a:rPr lang="pt-BR" dirty="0" err="1" smtClean="0"/>
              <a:t>hádrons</a:t>
            </a:r>
            <a:r>
              <a:rPr lang="pt-BR" dirty="0" smtClean="0"/>
              <a:t>, pois não sofrem a força forte nuclear. Exemplo típico é o elétron, o neutrino e o </a:t>
            </a:r>
            <a:r>
              <a:rPr lang="pt-BR" dirty="0" err="1" smtClean="0"/>
              <a:t>múon</a:t>
            </a:r>
            <a:r>
              <a:rPr lang="pt-BR" dirty="0" smtClean="0"/>
              <a:t> ().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ABDALLA, Maria Cristina. </a:t>
            </a:r>
            <a:r>
              <a:rPr lang="pt-BR" b="1" dirty="0" smtClean="0"/>
              <a:t>O estranho charme das partículas elementares.</a:t>
            </a:r>
            <a:r>
              <a:rPr lang="pt-BR" dirty="0" smtClean="0"/>
              <a:t>  São Paulo: Editora da UNESP, 2006.</a:t>
            </a:r>
          </a:p>
          <a:p>
            <a:r>
              <a:rPr lang="pt-BR" dirty="0" smtClean="0"/>
              <a:t>CARUSO, Francisco; SANTORO, Alberto. </a:t>
            </a:r>
            <a:r>
              <a:rPr lang="pt-BR" b="1" dirty="0" smtClean="0"/>
              <a:t>Do átomo Grego à Física das interações fundamentais</a:t>
            </a:r>
            <a:r>
              <a:rPr lang="pt-BR" dirty="0" smtClean="0"/>
              <a:t>. 2ª ed. Rio de Janeiro: AIAFEX, 2000.</a:t>
            </a:r>
          </a:p>
          <a:p>
            <a:r>
              <a:rPr lang="pt-BR" dirty="0" smtClean="0"/>
              <a:t>TIPLER, Paul A.; LLEWELLYN, Ralph A</a:t>
            </a:r>
            <a:r>
              <a:rPr lang="pt-BR" b="1" dirty="0" smtClean="0"/>
              <a:t>. Física Moderna</a:t>
            </a:r>
            <a:r>
              <a:rPr lang="pt-BR" dirty="0" smtClean="0"/>
              <a:t>. 3ª ed. Rio de Janeiro: LTC, 2001.</a:t>
            </a:r>
          </a:p>
          <a:p>
            <a:r>
              <a:rPr lang="pt-BR" dirty="0" smtClean="0"/>
              <a:t>O Mundo das Partículas de Hoje e de Ontem- G. Alves, F. Caruso, H. Motta &amp; A. Santoro Editores CBPF 2000 Rio de Janeiro.</a:t>
            </a:r>
          </a:p>
          <a:p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bibliografia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*A </a:t>
            </a:r>
            <a:r>
              <a:rPr lang="pt-BR" dirty="0"/>
              <a:t>física das partículas elementares tem por objetivo estudar os constituintes fundamentais da matéria e do universo e procura responder a perguntas milenares tais como: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Qual </a:t>
            </a:r>
            <a:r>
              <a:rPr lang="pt-BR" dirty="0"/>
              <a:t>a natureza do espaço e do tempo</a:t>
            </a:r>
            <a:r>
              <a:rPr lang="pt-BR" dirty="0" smtClean="0"/>
              <a:t>?</a:t>
            </a:r>
          </a:p>
          <a:p>
            <a:pPr>
              <a:buNone/>
            </a:pPr>
            <a:r>
              <a:rPr lang="pt-BR" dirty="0" smtClean="0"/>
              <a:t>Qual </a:t>
            </a:r>
            <a:r>
              <a:rPr lang="pt-BR" dirty="0"/>
              <a:t>é a origem da massa</a:t>
            </a:r>
            <a:r>
              <a:rPr lang="pt-BR" dirty="0" smtClean="0"/>
              <a:t>?</a:t>
            </a:r>
          </a:p>
          <a:p>
            <a:pPr>
              <a:buNone/>
            </a:pPr>
            <a:r>
              <a:rPr lang="pt-BR" dirty="0" smtClean="0"/>
              <a:t>Como </a:t>
            </a:r>
            <a:r>
              <a:rPr lang="pt-BR" dirty="0"/>
              <a:t>foi o princípio do universo</a:t>
            </a:r>
            <a:r>
              <a:rPr lang="pt-BR" dirty="0" smtClean="0"/>
              <a:t>?</a:t>
            </a:r>
          </a:p>
          <a:p>
            <a:pPr>
              <a:buNone/>
            </a:pPr>
            <a:r>
              <a:rPr lang="pt-BR" dirty="0" smtClean="0"/>
              <a:t>Como </a:t>
            </a:r>
            <a:r>
              <a:rPr lang="pt-BR" dirty="0"/>
              <a:t>ele evoluirá no futuro? 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1200" i="1" dirty="0" smtClean="0"/>
              <a:t>* Victor O. </a:t>
            </a:r>
            <a:r>
              <a:rPr lang="pt-BR" sz="1200" i="1" dirty="0" err="1" smtClean="0"/>
              <a:t>Rivelles</a:t>
            </a:r>
            <a:r>
              <a:rPr lang="pt-BR" sz="1200" i="1" dirty="0" smtClean="0"/>
              <a:t>, professor titular do Instituto de Física da USP.</a:t>
            </a:r>
            <a:r>
              <a:rPr lang="pt-BR" sz="1200" dirty="0" smtClean="0"/>
              <a:t> </a:t>
            </a:r>
          </a:p>
          <a:p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</a:t>
            </a:r>
            <a:r>
              <a:rPr lang="pt-BR" dirty="0"/>
              <a:t>física brasileira </a:t>
            </a:r>
            <a:r>
              <a:rPr lang="pt-BR" dirty="0" smtClean="0"/>
              <a:t>nasceu </a:t>
            </a:r>
            <a:r>
              <a:rPr lang="pt-BR" dirty="0"/>
              <a:t>exatamente na área das partículas elementares na década de 30, e </a:t>
            </a:r>
            <a:r>
              <a:rPr lang="pt-BR" dirty="0" smtClean="0"/>
              <a:t>cresceu </a:t>
            </a:r>
            <a:r>
              <a:rPr lang="pt-BR" dirty="0"/>
              <a:t>o suficiente a ponto de termos grupos competentes participando de experimentos importantes nos grandes aceleradores, como o </a:t>
            </a:r>
            <a:r>
              <a:rPr lang="pt-BR" dirty="0" err="1"/>
              <a:t>Fermilab</a:t>
            </a:r>
            <a:r>
              <a:rPr lang="pt-BR" dirty="0"/>
              <a:t> (Fermi </a:t>
            </a:r>
            <a:r>
              <a:rPr lang="pt-BR" dirty="0" err="1"/>
              <a:t>National</a:t>
            </a:r>
            <a:r>
              <a:rPr lang="pt-BR" dirty="0"/>
              <a:t> Accelerator </a:t>
            </a:r>
            <a:r>
              <a:rPr lang="pt-BR" dirty="0" err="1"/>
              <a:t>Laboratory</a:t>
            </a:r>
            <a:r>
              <a:rPr lang="pt-BR" dirty="0"/>
              <a:t>) nos EUA e o </a:t>
            </a:r>
            <a:r>
              <a:rPr lang="pt-BR" dirty="0" err="1"/>
              <a:t>Cern</a:t>
            </a:r>
            <a:r>
              <a:rPr lang="pt-BR" dirty="0"/>
              <a:t> na </a:t>
            </a:r>
            <a:r>
              <a:rPr lang="pt-BR" dirty="0" smtClean="0"/>
              <a:t>Suíça.</a:t>
            </a:r>
          </a:p>
          <a:p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i="1" dirty="0" smtClean="0"/>
              <a:t>Porquê estudar Física de Partículas?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Somos todos constituídos por partículas elementares, assim como tudo no Universo!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O objetivo do estudo de FP é determinar o que é a matéria, de onde vem, como é que as partículas se mantêm juntas formando sistemas complicados como o ser humano.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1800" dirty="0" smtClean="0"/>
              <a:t>http://www.lip.pt/outreach/oldweb/panorama.htm</a:t>
            </a:r>
            <a:endParaRPr lang="pt-BR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http://www.youtube.com/playlist?p=PL348CBA6487F6B02E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>
                <a:hlinkClick r:id="rId3"/>
              </a:rPr>
              <a:t>http://www.youtube.com/watch?v=iHvD6rbJDf0&amp;</a:t>
            </a:r>
            <a:r>
              <a:rPr lang="pt-BR" dirty="0" err="1" smtClean="0">
                <a:hlinkClick r:id="rId3"/>
              </a:rPr>
              <a:t>feature</a:t>
            </a:r>
            <a:r>
              <a:rPr lang="pt-BR" dirty="0" smtClean="0">
                <a:hlinkClick r:id="rId3"/>
              </a:rPr>
              <a:t>=</a:t>
            </a:r>
            <a:r>
              <a:rPr lang="pt-BR" dirty="0" err="1" smtClean="0">
                <a:hlinkClick r:id="rId3"/>
              </a:rPr>
              <a:t>fvwrel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Na Natureza existem 4 tipos de forças: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 gravitacionais</a:t>
            </a:r>
          </a:p>
          <a:p>
            <a:r>
              <a:rPr lang="pt-BR" dirty="0" smtClean="0"/>
              <a:t>eletromagnéticas</a:t>
            </a:r>
          </a:p>
          <a:p>
            <a:r>
              <a:rPr lang="pt-BR" dirty="0" smtClean="0"/>
              <a:t> nucleares </a:t>
            </a:r>
          </a:p>
          <a:p>
            <a:r>
              <a:rPr lang="pt-BR" dirty="0" smtClean="0"/>
              <a:t> interações facas (manifestam-se somente durante as transmutações das partículas)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divisão da matéria em substância, com uma estrutura descontínua, e em campo contínuo, perdeu hoje o seu sentido absoluto. </a:t>
            </a:r>
          </a:p>
          <a:p>
            <a:r>
              <a:rPr lang="pt-BR" dirty="0" smtClean="0"/>
              <a:t>A cada campo correspondem os respectivos quantos: </a:t>
            </a:r>
          </a:p>
          <a:p>
            <a:r>
              <a:rPr lang="pt-BR" dirty="0" smtClean="0"/>
              <a:t>os fótons, quando se trata do campo eletromagnético, </a:t>
            </a:r>
          </a:p>
          <a:p>
            <a:r>
              <a:rPr lang="pt-BR" dirty="0" smtClean="0"/>
              <a:t>os </a:t>
            </a:r>
            <a:r>
              <a:rPr lang="pt-BR" dirty="0" err="1" smtClean="0"/>
              <a:t>mésons</a:t>
            </a:r>
            <a:r>
              <a:rPr lang="pt-BR" dirty="0" smtClean="0"/>
              <a:t> no caso do campo nuclear, a assim sucessivamente. 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3"/>
          <p:cNvSpPr/>
          <p:nvPr/>
        </p:nvSpPr>
        <p:spPr>
          <a:xfrm>
            <a:off x="899592" y="1305342"/>
            <a:ext cx="7848872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F3A447"/>
              </a:buClr>
              <a:buSzPct val="85000"/>
              <a:buFont typeface="Wingdings 2"/>
              <a:buChar char=""/>
            </a:pPr>
            <a:r>
              <a:rPr lang="pt-BR" sz="2400" dirty="0">
                <a:solidFill>
                  <a:prstClr val="black"/>
                </a:solidFill>
              </a:rPr>
              <a:t>Todas as partículas, por sua vez, possuem propriedades ondulatórias. </a:t>
            </a:r>
          </a:p>
          <a:p>
            <a:pPr marL="274320" lvl="0" indent="-274320">
              <a:spcBef>
                <a:spcPts val="600"/>
              </a:spcBef>
              <a:buClr>
                <a:srgbClr val="F3A447"/>
              </a:buClr>
              <a:buSzPct val="85000"/>
              <a:buFont typeface="Wingdings 2"/>
              <a:buChar char=""/>
            </a:pPr>
            <a:r>
              <a:rPr lang="pt-BR" sz="2400" dirty="0">
                <a:solidFill>
                  <a:prstClr val="black"/>
                </a:solidFill>
              </a:rPr>
              <a:t>O dualismo onda-partícula é próprio de todas as formas da matéria.</a:t>
            </a:r>
          </a:p>
          <a:p>
            <a:pPr marL="274320" lvl="0" indent="-274320">
              <a:spcBef>
                <a:spcPts val="600"/>
              </a:spcBef>
              <a:buClr>
                <a:srgbClr val="F3A447"/>
              </a:buClr>
              <a:buSzPct val="85000"/>
              <a:buFont typeface="Wingdings 2"/>
              <a:buChar char=""/>
            </a:pPr>
            <a:r>
              <a:rPr lang="pt-BR" sz="2400" dirty="0">
                <a:solidFill>
                  <a:prstClr val="black"/>
                </a:solidFill>
              </a:rPr>
              <a:t> O esclarecimento das propriedades corpusculares a ondulatórias, aparentemente incompatíveis, por intermédio de uma teoria universal, foi possível devido ao fato de que as leis do movimento de todas as </a:t>
            </a:r>
            <a:r>
              <a:rPr lang="pt-BR" sz="2400" dirty="0" err="1">
                <a:solidFill>
                  <a:prstClr val="black"/>
                </a:solidFill>
              </a:rPr>
              <a:t>micropartículas</a:t>
            </a:r>
            <a:r>
              <a:rPr lang="pt-BR" sz="2400" dirty="0">
                <a:solidFill>
                  <a:prstClr val="black"/>
                </a:solidFill>
              </a:rPr>
              <a:t>, sem exceção, têm caráter estatístico (provável). </a:t>
            </a:r>
          </a:p>
          <a:p>
            <a:pPr marL="274320" lvl="0" indent="-274320">
              <a:spcBef>
                <a:spcPts val="600"/>
              </a:spcBef>
              <a:buClr>
                <a:srgbClr val="F3A447"/>
              </a:buClr>
              <a:buSzPct val="85000"/>
              <a:buFont typeface="Wingdings 2"/>
              <a:buChar char=""/>
            </a:pPr>
            <a:r>
              <a:rPr lang="pt-BR" sz="2400" dirty="0">
                <a:solidFill>
                  <a:prstClr val="black"/>
                </a:solidFill>
              </a:rPr>
              <a:t>Isto torna impossível o prognóstico inequívoco do comportamento dos objetos microscópicos.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grandes realizações da Física serviram de base para a medicina, reconstrução da energética, comunicações, transportes, construção, setores industrial a agrícola. </a:t>
            </a:r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 smtClean="0"/>
          </a:p>
          <a:p>
            <a:r>
              <a:rPr lang="pt-BR" sz="1600" dirty="0" smtClean="0"/>
              <a:t>http://www.fisica.net/fisico/importancia_da_fisica.</a:t>
            </a:r>
            <a:r>
              <a:rPr lang="pt-BR" sz="1600" dirty="0" err="1" smtClean="0"/>
              <a:t>php</a:t>
            </a:r>
            <a:endParaRPr lang="pt-BR" sz="1600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623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</vt:lpstr>
      <vt:lpstr>POR QUE ESTUDAR FISICA DAS PARTICULAS ELEMENTARES?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bibliografia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 QUE ESTUDAR FISICA DAS PARTICULAS ELEMENTARES?</dc:title>
  <dc:creator>GUARA</dc:creator>
  <cp:lastModifiedBy>GUARA</cp:lastModifiedBy>
  <cp:revision>18</cp:revision>
  <dcterms:created xsi:type="dcterms:W3CDTF">2011-05-20T23:44:53Z</dcterms:created>
  <dcterms:modified xsi:type="dcterms:W3CDTF">2011-05-21T11:22:11Z</dcterms:modified>
</cp:coreProperties>
</file>