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1"/>
  </p:notesMasterIdLst>
  <p:sldIdLst>
    <p:sldId id="275" r:id="rId3"/>
    <p:sldId id="276" r:id="rId4"/>
    <p:sldId id="277" r:id="rId5"/>
    <p:sldId id="278" r:id="rId6"/>
    <p:sldId id="279" r:id="rId7"/>
    <p:sldId id="256" r:id="rId8"/>
    <p:sldId id="257" r:id="rId9"/>
    <p:sldId id="263" r:id="rId10"/>
    <p:sldId id="267" r:id="rId11"/>
    <p:sldId id="261" r:id="rId12"/>
    <p:sldId id="266" r:id="rId13"/>
    <p:sldId id="265" r:id="rId14"/>
    <p:sldId id="259" r:id="rId15"/>
    <p:sldId id="264" r:id="rId16"/>
    <p:sldId id="262" r:id="rId17"/>
    <p:sldId id="268" r:id="rId18"/>
    <p:sldId id="280" r:id="rId19"/>
    <p:sldId id="269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7F07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1901" autoAdjust="0"/>
  </p:normalViewPr>
  <p:slideViewPr>
    <p:cSldViewPr>
      <p:cViewPr>
        <p:scale>
          <a:sx n="81" d="100"/>
          <a:sy n="81" d="100"/>
        </p:scale>
        <p:origin x="-111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32FF4-4A62-4949-BA62-CFE2C87A4D6D}" type="doc">
      <dgm:prSet loTypeId="urn:microsoft.com/office/officeart/2005/8/layout/hierarchy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9997DA-B80B-45FE-A01D-9F9107FBA0BB}">
      <dgm:prSet phldrT="[Texto]" custT="1"/>
      <dgm:spPr>
        <a:solidFill>
          <a:schemeClr val="bg2">
            <a:lumMod val="75000"/>
          </a:schemeClr>
        </a:solidFill>
      </dgm:spPr>
      <dgm:t>
        <a:bodyPr anchor="ctr"/>
        <a:lstStyle/>
        <a:p>
          <a:pPr algn="ctr"/>
          <a:r>
            <a:rPr lang="pt-BR" sz="2400" b="0" dirty="0" smtClean="0">
              <a:solidFill>
                <a:schemeClr val="tx1"/>
              </a:solidFill>
              <a:latin typeface="Century Gothic" pitchFamily="34" charset="0"/>
            </a:rPr>
            <a:t>Os alimentos transgênicos são aqueles cujas sementes foram alteradas com o DNA de outro ser vivo (como uma bactéria ou fungo) para adquirirem uma determinada características.</a:t>
          </a:r>
        </a:p>
        <a:p>
          <a:pPr algn="ctr"/>
          <a:r>
            <a:rPr lang="pt-BR" sz="2400" b="0" dirty="0" smtClean="0">
              <a:solidFill>
                <a:schemeClr val="tx1"/>
              </a:solidFill>
              <a:latin typeface="Century Gothic" pitchFamily="34" charset="0"/>
            </a:rPr>
            <a:t>Atuar como inseticidas naturais ou resistirem a um determinado tipo de herbicida. </a:t>
          </a:r>
          <a:endParaRPr lang="pt-BR" sz="2400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F8B8965C-3957-4A6A-9E25-5D343DEF3EC4}" type="parTrans" cxnId="{532C19BE-A367-4044-B112-8D72FFC9A4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76FA8F4E-96CA-44FC-B406-652FAFC93353}" type="sibTrans" cxnId="{532C19BE-A367-4044-B112-8D72FFC9A4E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7FD6F7B-5A63-4DF0-8DC9-7B11D9C216E4}" type="pres">
      <dgm:prSet presAssocID="{42B32FF4-4A62-4949-BA62-CFE2C87A4D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392E003-D670-4BD7-A61D-9DAD2AC92F26}" type="pres">
      <dgm:prSet presAssocID="{229997DA-B80B-45FE-A01D-9F9107FBA0BB}" presName="vertOne" presStyleCnt="0"/>
      <dgm:spPr/>
    </dgm:pt>
    <dgm:pt modelId="{91460EC9-6C4E-4FAA-908F-349F48A7B268}" type="pres">
      <dgm:prSet presAssocID="{229997DA-B80B-45FE-A01D-9F9107FBA0BB}" presName="txOne" presStyleLbl="node0" presStyleIdx="0" presStyleCnt="1" custLinFactNeighborY="17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5A982F-91A0-4C8B-A98C-096A5F0521F6}" type="pres">
      <dgm:prSet presAssocID="{229997DA-B80B-45FE-A01D-9F9107FBA0BB}" presName="horzOne" presStyleCnt="0"/>
      <dgm:spPr/>
    </dgm:pt>
  </dgm:ptLst>
  <dgm:cxnLst>
    <dgm:cxn modelId="{54119FCD-A5CF-4390-8CB9-F7B5215A1083}" type="presOf" srcId="{229997DA-B80B-45FE-A01D-9F9107FBA0BB}" destId="{91460EC9-6C4E-4FAA-908F-349F48A7B268}" srcOrd="0" destOrd="0" presId="urn:microsoft.com/office/officeart/2005/8/layout/hierarchy4"/>
    <dgm:cxn modelId="{7D6EEAE4-F664-4FD8-B5E5-2703B5A67834}" type="presOf" srcId="{42B32FF4-4A62-4949-BA62-CFE2C87A4D6D}" destId="{F7FD6F7B-5A63-4DF0-8DC9-7B11D9C216E4}" srcOrd="0" destOrd="0" presId="urn:microsoft.com/office/officeart/2005/8/layout/hierarchy4"/>
    <dgm:cxn modelId="{532C19BE-A367-4044-B112-8D72FFC9A4EB}" srcId="{42B32FF4-4A62-4949-BA62-CFE2C87A4D6D}" destId="{229997DA-B80B-45FE-A01D-9F9107FBA0BB}" srcOrd="0" destOrd="0" parTransId="{F8B8965C-3957-4A6A-9E25-5D343DEF3EC4}" sibTransId="{76FA8F4E-96CA-44FC-B406-652FAFC93353}"/>
    <dgm:cxn modelId="{A553D524-FD14-4E4D-86B0-CC30FD323A21}" type="presParOf" srcId="{F7FD6F7B-5A63-4DF0-8DC9-7B11D9C216E4}" destId="{B392E003-D670-4BD7-A61D-9DAD2AC92F26}" srcOrd="0" destOrd="0" presId="urn:microsoft.com/office/officeart/2005/8/layout/hierarchy4"/>
    <dgm:cxn modelId="{62512B4B-23EA-405D-B680-CE1451F8B321}" type="presParOf" srcId="{B392E003-D670-4BD7-A61D-9DAD2AC92F26}" destId="{91460EC9-6C4E-4FAA-908F-349F48A7B268}" srcOrd="0" destOrd="0" presId="urn:microsoft.com/office/officeart/2005/8/layout/hierarchy4"/>
    <dgm:cxn modelId="{BC4ACFE7-84B6-4C0F-B5EE-1F1EBF00CF47}" type="presParOf" srcId="{B392E003-D670-4BD7-A61D-9DAD2AC92F26}" destId="{B45A982F-91A0-4C8B-A98C-096A5F0521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6E0AB-CEEC-4F50-AF6F-05C0BE5AFF27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1A09B9-2564-4462-B0BF-43DCF952311C}">
      <dgm:prSet phldrT="[Texto]" custT="1"/>
      <dgm:spPr/>
      <dgm:t>
        <a:bodyPr/>
        <a:lstStyle/>
        <a:p>
          <a:r>
            <a:rPr lang="pt-BR" sz="1400" dirty="0" smtClean="0">
              <a:latin typeface="Century Gothic" pitchFamily="34" charset="0"/>
            </a:rPr>
            <a:t>O alimento pode ser enriquecido com um componente nutricional essencial;</a:t>
          </a:r>
          <a:endParaRPr lang="pt-BR" sz="1400" dirty="0"/>
        </a:p>
      </dgm:t>
    </dgm:pt>
    <dgm:pt modelId="{4AD49EDF-4126-4C8F-ADC2-D0EBC15724E4}" type="parTrans" cxnId="{F1AB6FD3-92FA-4E5F-B2C3-3975EEDFD7ED}">
      <dgm:prSet/>
      <dgm:spPr/>
      <dgm:t>
        <a:bodyPr/>
        <a:lstStyle/>
        <a:p>
          <a:endParaRPr lang="pt-BR"/>
        </a:p>
      </dgm:t>
    </dgm:pt>
    <dgm:pt modelId="{5977E1AD-B277-4A87-AA12-CAFE1BA024DD}" type="sibTrans" cxnId="{F1AB6FD3-92FA-4E5F-B2C3-3975EEDFD7ED}">
      <dgm:prSet/>
      <dgm:spPr/>
      <dgm:t>
        <a:bodyPr/>
        <a:lstStyle/>
        <a:p>
          <a:endParaRPr lang="pt-BR"/>
        </a:p>
      </dgm:t>
    </dgm:pt>
    <dgm:pt modelId="{118C5B4E-AD6A-47B8-B04B-3FC036B765DB}">
      <dgm:prSet phldrT="[Texto]" custT="1"/>
      <dgm:spPr/>
      <dgm:t>
        <a:bodyPr/>
        <a:lstStyle/>
        <a:p>
          <a:r>
            <a:rPr lang="pt-BR" sz="1400" dirty="0" smtClean="0">
              <a:latin typeface="Century Gothic" pitchFamily="34" charset="0"/>
            </a:rPr>
            <a:t>O alimento pode ter a função de prevenir, reduzir ou evitar riscos de doenças;</a:t>
          </a:r>
          <a:endParaRPr lang="pt-BR" sz="1400" dirty="0"/>
        </a:p>
      </dgm:t>
    </dgm:pt>
    <dgm:pt modelId="{1D7AC491-8B16-4FAD-A028-2B7B881FA905}" type="parTrans" cxnId="{C6AEC037-D53C-4D48-AB0E-F91DCF285013}">
      <dgm:prSet/>
      <dgm:spPr/>
      <dgm:t>
        <a:bodyPr/>
        <a:lstStyle/>
        <a:p>
          <a:endParaRPr lang="pt-BR"/>
        </a:p>
      </dgm:t>
    </dgm:pt>
    <dgm:pt modelId="{B91634AF-D0CA-4A5F-B3D2-1AAA4C95C5B8}" type="sibTrans" cxnId="{C6AEC037-D53C-4D48-AB0E-F91DCF285013}">
      <dgm:prSet/>
      <dgm:spPr/>
      <dgm:t>
        <a:bodyPr/>
        <a:lstStyle/>
        <a:p>
          <a:endParaRPr lang="pt-BR"/>
        </a:p>
      </dgm:t>
    </dgm:pt>
    <dgm:pt modelId="{A51AFA84-8898-4F5A-ACC3-A71FADD97EF4}">
      <dgm:prSet phldrT="[Texto]" custT="1"/>
      <dgm:spPr/>
      <dgm:t>
        <a:bodyPr/>
        <a:lstStyle/>
        <a:p>
          <a:r>
            <a:rPr lang="pt-BR" sz="1400" dirty="0" smtClean="0">
              <a:latin typeface="Century Gothic" pitchFamily="34" charset="0"/>
            </a:rPr>
            <a:t>A planta pode resistir ao ataque de insetos, seca ou geada;</a:t>
          </a:r>
          <a:endParaRPr lang="pt-BR" sz="1400" dirty="0"/>
        </a:p>
      </dgm:t>
    </dgm:pt>
    <dgm:pt modelId="{1C525DBA-9C6E-4565-B03D-B10790C2CEEC}" type="parTrans" cxnId="{0BB0CE35-D6F4-42CE-B0D0-CC027E9D9E03}">
      <dgm:prSet/>
      <dgm:spPr/>
      <dgm:t>
        <a:bodyPr/>
        <a:lstStyle/>
        <a:p>
          <a:endParaRPr lang="pt-BR"/>
        </a:p>
      </dgm:t>
    </dgm:pt>
    <dgm:pt modelId="{734269A0-8FD2-42F2-B801-CEA990F8024F}" type="sibTrans" cxnId="{0BB0CE35-D6F4-42CE-B0D0-CC027E9D9E03}">
      <dgm:prSet/>
      <dgm:spPr/>
      <dgm:t>
        <a:bodyPr/>
        <a:lstStyle/>
        <a:p>
          <a:endParaRPr lang="pt-BR"/>
        </a:p>
      </dgm:t>
    </dgm:pt>
    <dgm:pt modelId="{E33BE681-1D28-42B1-96D6-932D24EF16D4}">
      <dgm:prSet phldrT="[Texto]"/>
      <dgm:spPr/>
      <dgm:t>
        <a:bodyPr/>
        <a:lstStyle/>
        <a:p>
          <a:r>
            <a:rPr lang="pt-BR" dirty="0" smtClean="0">
              <a:latin typeface="Century Gothic" pitchFamily="34" charset="0"/>
            </a:rPr>
            <a:t>Aumento da produtividade agrícola através do desenvolvimento de lavouras mais produtivas e menos onerosas.</a:t>
          </a:r>
          <a:endParaRPr lang="pt-BR" dirty="0"/>
        </a:p>
      </dgm:t>
    </dgm:pt>
    <dgm:pt modelId="{3F87EBEA-884D-4410-BD92-5358DE28F2AE}" type="parTrans" cxnId="{A3342A70-1633-4CDD-8084-B65D1C2936C7}">
      <dgm:prSet/>
      <dgm:spPr/>
      <dgm:t>
        <a:bodyPr/>
        <a:lstStyle/>
        <a:p>
          <a:endParaRPr lang="pt-BR"/>
        </a:p>
      </dgm:t>
    </dgm:pt>
    <dgm:pt modelId="{B0880611-9F50-4182-9444-2B7AE4F6EEF3}" type="sibTrans" cxnId="{A3342A70-1633-4CDD-8084-B65D1C2936C7}">
      <dgm:prSet/>
      <dgm:spPr/>
      <dgm:t>
        <a:bodyPr/>
        <a:lstStyle/>
        <a:p>
          <a:endParaRPr lang="pt-BR"/>
        </a:p>
      </dgm:t>
    </dgm:pt>
    <dgm:pt modelId="{CF7DCB1A-530B-4829-8EA8-CDC5B0BB891B}" type="pres">
      <dgm:prSet presAssocID="{F9F6E0AB-CEEC-4F50-AF6F-05C0BE5AFF2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21C3950F-C446-4011-9194-CC3FBCC2ED65}" type="pres">
      <dgm:prSet presAssocID="{F9F6E0AB-CEEC-4F50-AF6F-05C0BE5AFF27}" presName="pyramid" presStyleLbl="node1" presStyleIdx="0" presStyleCnt="1"/>
      <dgm:spPr>
        <a:solidFill>
          <a:schemeClr val="bg2">
            <a:lumMod val="75000"/>
          </a:schemeClr>
        </a:solidFill>
      </dgm:spPr>
    </dgm:pt>
    <dgm:pt modelId="{E688F461-7B63-41EA-A559-19E1E2263D32}" type="pres">
      <dgm:prSet presAssocID="{F9F6E0AB-CEEC-4F50-AF6F-05C0BE5AFF27}" presName="theList" presStyleCnt="0"/>
      <dgm:spPr/>
    </dgm:pt>
    <dgm:pt modelId="{461FAEA1-ED7E-48AC-88CF-2CAC8F475E26}" type="pres">
      <dgm:prSet presAssocID="{AA1A09B9-2564-4462-B0BF-43DCF952311C}" presName="aNode" presStyleLbl="fgAcc1" presStyleIdx="0" presStyleCnt="4" custScaleX="129671" custScaleY="121865" custLinFactY="2614" custLinFactNeighborX="-5164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FF79B0-8357-43F5-BC23-E35A7AD1450F}" type="pres">
      <dgm:prSet presAssocID="{AA1A09B9-2564-4462-B0BF-43DCF952311C}" presName="aSpace" presStyleCnt="0"/>
      <dgm:spPr/>
    </dgm:pt>
    <dgm:pt modelId="{59D3A46B-7D34-43BD-A8F9-E2A85A8F596A}" type="pres">
      <dgm:prSet presAssocID="{118C5B4E-AD6A-47B8-B04B-3FC036B765DB}" presName="aNode" presStyleLbl="fgAcc1" presStyleIdx="1" presStyleCnt="4" custScaleX="129671" custScaleY="130255" custLinFactY="2000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5E5DAC-0759-442D-9D78-E1A5FA7EB2EA}" type="pres">
      <dgm:prSet presAssocID="{118C5B4E-AD6A-47B8-B04B-3FC036B765DB}" presName="aSpace" presStyleCnt="0"/>
      <dgm:spPr/>
    </dgm:pt>
    <dgm:pt modelId="{63020BA0-6489-4636-A1A5-79659919D7C5}" type="pres">
      <dgm:prSet presAssocID="{A51AFA84-8898-4F5A-ACC3-A71FADD97EF4}" presName="aNode" presStyleLbl="fgAcc1" presStyleIdx="2" presStyleCnt="4" custScaleX="129671" custScaleY="123541" custLinFactY="30380" custLinFactNeighborX="-79849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58B7A-1A6A-4761-A70D-254B4017D8F6}" type="pres">
      <dgm:prSet presAssocID="{A51AFA84-8898-4F5A-ACC3-A71FADD97EF4}" presName="aSpace" presStyleCnt="0"/>
      <dgm:spPr/>
    </dgm:pt>
    <dgm:pt modelId="{3B97A8AC-E218-4EEB-B0B2-360CB8B0CC74}" type="pres">
      <dgm:prSet presAssocID="{E33BE681-1D28-42B1-96D6-932D24EF16D4}" presName="aNode" presStyleLbl="fgAcc1" presStyleIdx="3" presStyleCnt="4" custScaleX="131520" custScaleY="122828" custLinFactY="4604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6B5C1-C84C-4DED-8AA8-47027AB3B627}" type="pres">
      <dgm:prSet presAssocID="{E33BE681-1D28-42B1-96D6-932D24EF16D4}" presName="aSpace" presStyleCnt="0"/>
      <dgm:spPr/>
    </dgm:pt>
  </dgm:ptLst>
  <dgm:cxnLst>
    <dgm:cxn modelId="{91C1B95F-978F-4033-A8A6-EBC92415C547}" type="presOf" srcId="{A51AFA84-8898-4F5A-ACC3-A71FADD97EF4}" destId="{63020BA0-6489-4636-A1A5-79659919D7C5}" srcOrd="0" destOrd="0" presId="urn:microsoft.com/office/officeart/2005/8/layout/pyramid2"/>
    <dgm:cxn modelId="{B55A5B0B-2F24-4056-A419-C5AEB3D4A657}" type="presOf" srcId="{118C5B4E-AD6A-47B8-B04B-3FC036B765DB}" destId="{59D3A46B-7D34-43BD-A8F9-E2A85A8F596A}" srcOrd="0" destOrd="0" presId="urn:microsoft.com/office/officeart/2005/8/layout/pyramid2"/>
    <dgm:cxn modelId="{A3342A70-1633-4CDD-8084-B65D1C2936C7}" srcId="{F9F6E0AB-CEEC-4F50-AF6F-05C0BE5AFF27}" destId="{E33BE681-1D28-42B1-96D6-932D24EF16D4}" srcOrd="3" destOrd="0" parTransId="{3F87EBEA-884D-4410-BD92-5358DE28F2AE}" sibTransId="{B0880611-9F50-4182-9444-2B7AE4F6EEF3}"/>
    <dgm:cxn modelId="{6D50D09C-1FA8-4E34-AD51-967507389A0C}" type="presOf" srcId="{F9F6E0AB-CEEC-4F50-AF6F-05C0BE5AFF27}" destId="{CF7DCB1A-530B-4829-8EA8-CDC5B0BB891B}" srcOrd="0" destOrd="0" presId="urn:microsoft.com/office/officeart/2005/8/layout/pyramid2"/>
    <dgm:cxn modelId="{F1AB6FD3-92FA-4E5F-B2C3-3975EEDFD7ED}" srcId="{F9F6E0AB-CEEC-4F50-AF6F-05C0BE5AFF27}" destId="{AA1A09B9-2564-4462-B0BF-43DCF952311C}" srcOrd="0" destOrd="0" parTransId="{4AD49EDF-4126-4C8F-ADC2-D0EBC15724E4}" sibTransId="{5977E1AD-B277-4A87-AA12-CAFE1BA024DD}"/>
    <dgm:cxn modelId="{F4F93B1E-5116-450E-833C-5700EE7AA6BC}" type="presOf" srcId="{E33BE681-1D28-42B1-96D6-932D24EF16D4}" destId="{3B97A8AC-E218-4EEB-B0B2-360CB8B0CC74}" srcOrd="0" destOrd="0" presId="urn:microsoft.com/office/officeart/2005/8/layout/pyramid2"/>
    <dgm:cxn modelId="{A50F19FE-1FBC-4FCB-A275-A4E37CD8AADB}" type="presOf" srcId="{AA1A09B9-2564-4462-B0BF-43DCF952311C}" destId="{461FAEA1-ED7E-48AC-88CF-2CAC8F475E26}" srcOrd="0" destOrd="0" presId="urn:microsoft.com/office/officeart/2005/8/layout/pyramid2"/>
    <dgm:cxn modelId="{0BB0CE35-D6F4-42CE-B0D0-CC027E9D9E03}" srcId="{F9F6E0AB-CEEC-4F50-AF6F-05C0BE5AFF27}" destId="{A51AFA84-8898-4F5A-ACC3-A71FADD97EF4}" srcOrd="2" destOrd="0" parTransId="{1C525DBA-9C6E-4565-B03D-B10790C2CEEC}" sibTransId="{734269A0-8FD2-42F2-B801-CEA990F8024F}"/>
    <dgm:cxn modelId="{C6AEC037-D53C-4D48-AB0E-F91DCF285013}" srcId="{F9F6E0AB-CEEC-4F50-AF6F-05C0BE5AFF27}" destId="{118C5B4E-AD6A-47B8-B04B-3FC036B765DB}" srcOrd="1" destOrd="0" parTransId="{1D7AC491-8B16-4FAD-A028-2B7B881FA905}" sibTransId="{B91634AF-D0CA-4A5F-B3D2-1AAA4C95C5B8}"/>
    <dgm:cxn modelId="{21F4B927-4F98-45AE-902E-FB591C2FFBD5}" type="presParOf" srcId="{CF7DCB1A-530B-4829-8EA8-CDC5B0BB891B}" destId="{21C3950F-C446-4011-9194-CC3FBCC2ED65}" srcOrd="0" destOrd="0" presId="urn:microsoft.com/office/officeart/2005/8/layout/pyramid2"/>
    <dgm:cxn modelId="{1BA72A7E-CAC1-4A8E-9945-94216101EC43}" type="presParOf" srcId="{CF7DCB1A-530B-4829-8EA8-CDC5B0BB891B}" destId="{E688F461-7B63-41EA-A559-19E1E2263D32}" srcOrd="1" destOrd="0" presId="urn:microsoft.com/office/officeart/2005/8/layout/pyramid2"/>
    <dgm:cxn modelId="{418EF05D-B153-4AF9-8D18-A9EF10A6C04E}" type="presParOf" srcId="{E688F461-7B63-41EA-A559-19E1E2263D32}" destId="{461FAEA1-ED7E-48AC-88CF-2CAC8F475E26}" srcOrd="0" destOrd="0" presId="urn:microsoft.com/office/officeart/2005/8/layout/pyramid2"/>
    <dgm:cxn modelId="{986AB53E-6D04-46E0-8347-C08D8F0BE21E}" type="presParOf" srcId="{E688F461-7B63-41EA-A559-19E1E2263D32}" destId="{BBFF79B0-8357-43F5-BC23-E35A7AD1450F}" srcOrd="1" destOrd="0" presId="urn:microsoft.com/office/officeart/2005/8/layout/pyramid2"/>
    <dgm:cxn modelId="{FACCFF39-6ACC-4F4E-9CE8-75E66E6DBE92}" type="presParOf" srcId="{E688F461-7B63-41EA-A559-19E1E2263D32}" destId="{59D3A46B-7D34-43BD-A8F9-E2A85A8F596A}" srcOrd="2" destOrd="0" presId="urn:microsoft.com/office/officeart/2005/8/layout/pyramid2"/>
    <dgm:cxn modelId="{73C094A2-9636-475E-8AD3-2AA83D645DE2}" type="presParOf" srcId="{E688F461-7B63-41EA-A559-19E1E2263D32}" destId="{F55E5DAC-0759-442D-9D78-E1A5FA7EB2EA}" srcOrd="3" destOrd="0" presId="urn:microsoft.com/office/officeart/2005/8/layout/pyramid2"/>
    <dgm:cxn modelId="{F71A2A39-96EE-4F29-B54E-E4E4E48970DA}" type="presParOf" srcId="{E688F461-7B63-41EA-A559-19E1E2263D32}" destId="{63020BA0-6489-4636-A1A5-79659919D7C5}" srcOrd="4" destOrd="0" presId="urn:microsoft.com/office/officeart/2005/8/layout/pyramid2"/>
    <dgm:cxn modelId="{2C20EDDD-A18E-49D0-AB64-8C12245F88B3}" type="presParOf" srcId="{E688F461-7B63-41EA-A559-19E1E2263D32}" destId="{50458B7A-1A6A-4761-A70D-254B4017D8F6}" srcOrd="5" destOrd="0" presId="urn:microsoft.com/office/officeart/2005/8/layout/pyramid2"/>
    <dgm:cxn modelId="{78BA85A9-D4A6-49D7-B2F7-300FA07D1C63}" type="presParOf" srcId="{E688F461-7B63-41EA-A559-19E1E2263D32}" destId="{3B97A8AC-E218-4EEB-B0B2-360CB8B0CC74}" srcOrd="6" destOrd="0" presId="urn:microsoft.com/office/officeart/2005/8/layout/pyramid2"/>
    <dgm:cxn modelId="{5EF93119-E500-47D3-BF2C-3F1F353351E0}" type="presParOf" srcId="{E688F461-7B63-41EA-A559-19E1E2263D32}" destId="{E6B6B5C1-C84C-4DED-8AA8-47027AB3B62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6E0AB-CEEC-4F50-AF6F-05C0BE5AFF27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1A09B9-2564-4462-B0BF-43DCF952311C}">
      <dgm:prSet phldrT="[Texto]" custT="1"/>
      <dgm:spPr/>
      <dgm:t>
        <a:bodyPr/>
        <a:lstStyle/>
        <a:p>
          <a:r>
            <a:rPr lang="pt-BR" sz="1400" dirty="0" smtClean="0">
              <a:latin typeface="Century Gothic" pitchFamily="34" charset="0"/>
            </a:rPr>
            <a:t>O lugar em que o gene é inserido não pode ser controlado completamente;</a:t>
          </a:r>
          <a:endParaRPr lang="pt-BR" sz="1400" dirty="0"/>
        </a:p>
      </dgm:t>
    </dgm:pt>
    <dgm:pt modelId="{4AD49EDF-4126-4C8F-ADC2-D0EBC15724E4}" type="parTrans" cxnId="{F1AB6FD3-92FA-4E5F-B2C3-3975EEDFD7ED}">
      <dgm:prSet/>
      <dgm:spPr/>
      <dgm:t>
        <a:bodyPr/>
        <a:lstStyle/>
        <a:p>
          <a:endParaRPr lang="pt-BR"/>
        </a:p>
      </dgm:t>
    </dgm:pt>
    <dgm:pt modelId="{5977E1AD-B277-4A87-AA12-CAFE1BA024DD}" type="sibTrans" cxnId="{F1AB6FD3-92FA-4E5F-B2C3-3975EEDFD7ED}">
      <dgm:prSet/>
      <dgm:spPr/>
      <dgm:t>
        <a:bodyPr/>
        <a:lstStyle/>
        <a:p>
          <a:endParaRPr lang="pt-BR"/>
        </a:p>
      </dgm:t>
    </dgm:pt>
    <dgm:pt modelId="{118C5B4E-AD6A-47B8-B04B-3FC036B765DB}">
      <dgm:prSet phldrT="[Texto]" custT="1"/>
      <dgm:spPr/>
      <dgm:t>
        <a:bodyPr/>
        <a:lstStyle/>
        <a:p>
          <a:r>
            <a:rPr lang="pt-BR" sz="1400" dirty="0" smtClean="0">
              <a:latin typeface="Century Gothic" pitchFamily="34" charset="0"/>
            </a:rPr>
            <a:t>Os genes são transferidos entre espécies que não se relacionam;</a:t>
          </a:r>
          <a:endParaRPr lang="pt-BR" sz="1400" dirty="0"/>
        </a:p>
      </dgm:t>
    </dgm:pt>
    <dgm:pt modelId="{1D7AC491-8B16-4FAD-A028-2B7B881FA905}" type="parTrans" cxnId="{C6AEC037-D53C-4D48-AB0E-F91DCF285013}">
      <dgm:prSet/>
      <dgm:spPr/>
      <dgm:t>
        <a:bodyPr/>
        <a:lstStyle/>
        <a:p>
          <a:endParaRPr lang="pt-BR"/>
        </a:p>
      </dgm:t>
    </dgm:pt>
    <dgm:pt modelId="{B91634AF-D0CA-4A5F-B3D2-1AAA4C95C5B8}" type="sibTrans" cxnId="{C6AEC037-D53C-4D48-AB0E-F91DCF285013}">
      <dgm:prSet/>
      <dgm:spPr/>
      <dgm:t>
        <a:bodyPr/>
        <a:lstStyle/>
        <a:p>
          <a:endParaRPr lang="pt-BR"/>
        </a:p>
      </dgm:t>
    </dgm:pt>
    <dgm:pt modelId="{A51AFA84-8898-4F5A-ACC3-A71FADD97EF4}">
      <dgm:prSet phldrT="[Texto]" custT="1"/>
      <dgm:spPr/>
      <dgm:t>
        <a:bodyPr/>
        <a:lstStyle/>
        <a:p>
          <a:r>
            <a:rPr lang="pt-BR" sz="1300" dirty="0" smtClean="0">
              <a:latin typeface="Century Gothic" pitchFamily="34" charset="0"/>
            </a:rPr>
            <a:t>A uniformidade genética leva a uma maior vulnerabilidade do cultivo porque a invasão de pestes, doenças e ervas daninha sempre é maior em áreas que plantam o mesmo tipo de cultivo;</a:t>
          </a:r>
          <a:endParaRPr lang="pt-BR" sz="1300" dirty="0"/>
        </a:p>
      </dgm:t>
    </dgm:pt>
    <dgm:pt modelId="{1C525DBA-9C6E-4565-B03D-B10790C2CEEC}" type="parTrans" cxnId="{0BB0CE35-D6F4-42CE-B0D0-CC027E9D9E03}">
      <dgm:prSet/>
      <dgm:spPr/>
      <dgm:t>
        <a:bodyPr/>
        <a:lstStyle/>
        <a:p>
          <a:endParaRPr lang="pt-BR"/>
        </a:p>
      </dgm:t>
    </dgm:pt>
    <dgm:pt modelId="{734269A0-8FD2-42F2-B801-CEA990F8024F}" type="sibTrans" cxnId="{0BB0CE35-D6F4-42CE-B0D0-CC027E9D9E03}">
      <dgm:prSet/>
      <dgm:spPr/>
      <dgm:t>
        <a:bodyPr/>
        <a:lstStyle/>
        <a:p>
          <a:endParaRPr lang="pt-BR"/>
        </a:p>
      </dgm:t>
    </dgm:pt>
    <dgm:pt modelId="{E33BE681-1D28-42B1-96D6-932D24EF16D4}">
      <dgm:prSet phldrT="[Texto]" custT="1"/>
      <dgm:spPr/>
      <dgm:t>
        <a:bodyPr/>
        <a:lstStyle/>
        <a:p>
          <a:r>
            <a:rPr lang="pt-BR" sz="1300" dirty="0" smtClean="0">
              <a:latin typeface="Century Gothic" pitchFamily="34" charset="0"/>
            </a:rPr>
            <a:t>Organismos antes cultivados para serem usados na alimentação </a:t>
          </a:r>
          <a:r>
            <a:rPr lang="pt-BR" sz="1300" dirty="0" smtClean="0">
              <a:latin typeface="Century Gothic" pitchFamily="34" charset="0"/>
            </a:rPr>
            <a:t>podem ser </a:t>
          </a:r>
          <a:r>
            <a:rPr lang="pt-BR" sz="1300" dirty="0" smtClean="0">
              <a:latin typeface="Century Gothic" pitchFamily="34" charset="0"/>
            </a:rPr>
            <a:t>modificados para produzirem produtos farmacêuticos e químicos;</a:t>
          </a:r>
          <a:endParaRPr lang="pt-BR" sz="1300" dirty="0"/>
        </a:p>
      </dgm:t>
    </dgm:pt>
    <dgm:pt modelId="{3F87EBEA-884D-4410-BD92-5358DE28F2AE}" type="parTrans" cxnId="{A3342A70-1633-4CDD-8084-B65D1C2936C7}">
      <dgm:prSet/>
      <dgm:spPr/>
      <dgm:t>
        <a:bodyPr/>
        <a:lstStyle/>
        <a:p>
          <a:endParaRPr lang="pt-BR"/>
        </a:p>
      </dgm:t>
    </dgm:pt>
    <dgm:pt modelId="{B0880611-9F50-4182-9444-2B7AE4F6EEF3}" type="sibTrans" cxnId="{A3342A70-1633-4CDD-8084-B65D1C2936C7}">
      <dgm:prSet/>
      <dgm:spPr/>
      <dgm:t>
        <a:bodyPr/>
        <a:lstStyle/>
        <a:p>
          <a:endParaRPr lang="pt-BR"/>
        </a:p>
      </dgm:t>
    </dgm:pt>
    <dgm:pt modelId="{56FFF094-EA63-49A3-9A53-3112D9A81A3E}">
      <dgm:prSet phldrT="[Texto]" custT="1"/>
      <dgm:spPr/>
      <dgm:t>
        <a:bodyPr/>
        <a:lstStyle/>
        <a:p>
          <a:r>
            <a:rPr lang="pt-BR" sz="1400" dirty="0" smtClean="0">
              <a:latin typeface="Century Gothic" pitchFamily="34" charset="0"/>
            </a:rPr>
            <a:t>*Os </a:t>
          </a:r>
          <a:r>
            <a:rPr lang="pt-BR" sz="1400" dirty="0" smtClean="0">
              <a:latin typeface="Century Gothic" pitchFamily="34" charset="0"/>
            </a:rPr>
            <a:t>alimentos transgênicos podem aumentar as alergias.</a:t>
          </a:r>
          <a:endParaRPr lang="pt-BR" sz="1400" dirty="0"/>
        </a:p>
      </dgm:t>
    </dgm:pt>
    <dgm:pt modelId="{7CE314C9-21FC-4BE3-8AA7-30C8C307AEEA}" type="parTrans" cxnId="{0AEABD95-FF80-4498-A0D5-6D9D4D1BE201}">
      <dgm:prSet/>
      <dgm:spPr/>
      <dgm:t>
        <a:bodyPr/>
        <a:lstStyle/>
        <a:p>
          <a:endParaRPr lang="pt-BR"/>
        </a:p>
      </dgm:t>
    </dgm:pt>
    <dgm:pt modelId="{2B0CE36E-EC04-4FE7-AF81-5876D80FE442}" type="sibTrans" cxnId="{0AEABD95-FF80-4498-A0D5-6D9D4D1BE201}">
      <dgm:prSet/>
      <dgm:spPr/>
      <dgm:t>
        <a:bodyPr/>
        <a:lstStyle/>
        <a:p>
          <a:endParaRPr lang="pt-BR"/>
        </a:p>
      </dgm:t>
    </dgm:pt>
    <dgm:pt modelId="{CF7DCB1A-530B-4829-8EA8-CDC5B0BB891B}" type="pres">
      <dgm:prSet presAssocID="{F9F6E0AB-CEEC-4F50-AF6F-05C0BE5AFF2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21C3950F-C446-4011-9194-CC3FBCC2ED65}" type="pres">
      <dgm:prSet presAssocID="{F9F6E0AB-CEEC-4F50-AF6F-05C0BE5AFF27}" presName="pyramid" presStyleLbl="node1" presStyleIdx="0" presStyleCnt="1"/>
      <dgm:spPr>
        <a:solidFill>
          <a:schemeClr val="bg2">
            <a:lumMod val="75000"/>
          </a:schemeClr>
        </a:solidFill>
      </dgm:spPr>
    </dgm:pt>
    <dgm:pt modelId="{E688F461-7B63-41EA-A559-19E1E2263D32}" type="pres">
      <dgm:prSet presAssocID="{F9F6E0AB-CEEC-4F50-AF6F-05C0BE5AFF27}" presName="theList" presStyleCnt="0"/>
      <dgm:spPr/>
    </dgm:pt>
    <dgm:pt modelId="{461FAEA1-ED7E-48AC-88CF-2CAC8F475E26}" type="pres">
      <dgm:prSet presAssocID="{AA1A09B9-2564-4462-B0BF-43DCF952311C}" presName="aNode" presStyleLbl="fgAcc1" presStyleIdx="0" presStyleCnt="5" custScaleX="140440" custScaleY="177898" custLinFactY="-10186" custLinFactNeighborX="-65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FF79B0-8357-43F5-BC23-E35A7AD1450F}" type="pres">
      <dgm:prSet presAssocID="{AA1A09B9-2564-4462-B0BF-43DCF952311C}" presName="aSpace" presStyleCnt="0"/>
      <dgm:spPr/>
    </dgm:pt>
    <dgm:pt modelId="{59D3A46B-7D34-43BD-A8F9-E2A85A8F596A}" type="pres">
      <dgm:prSet presAssocID="{118C5B4E-AD6A-47B8-B04B-3FC036B765DB}" presName="aNode" presStyleLbl="fgAcc1" presStyleIdx="1" presStyleCnt="5" custScaleX="140440" custScaleY="160742" custLinFactNeighborX="-294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5E5DAC-0759-442D-9D78-E1A5FA7EB2EA}" type="pres">
      <dgm:prSet presAssocID="{118C5B4E-AD6A-47B8-B04B-3FC036B765DB}" presName="aSpace" presStyleCnt="0"/>
      <dgm:spPr/>
    </dgm:pt>
    <dgm:pt modelId="{63020BA0-6489-4636-A1A5-79659919D7C5}" type="pres">
      <dgm:prSet presAssocID="{A51AFA84-8898-4F5A-ACC3-A71FADD97EF4}" presName="aNode" presStyleLbl="fgAcc1" presStyleIdx="2" presStyleCnt="5" custScaleX="140440" custScaleY="248089" custLinFactNeighborX="14509" custLinFactNeighborY="94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58B7A-1A6A-4761-A70D-254B4017D8F6}" type="pres">
      <dgm:prSet presAssocID="{A51AFA84-8898-4F5A-ACC3-A71FADD97EF4}" presName="aSpace" presStyleCnt="0"/>
      <dgm:spPr/>
    </dgm:pt>
    <dgm:pt modelId="{3B97A8AC-E218-4EEB-B0B2-360CB8B0CC74}" type="pres">
      <dgm:prSet presAssocID="{E33BE681-1D28-42B1-96D6-932D24EF16D4}" presName="aNode" presStyleLbl="fgAcc1" presStyleIdx="3" presStyleCnt="5" custScaleX="147757" custScaleY="192390" custLinFactY="19928" custLinFactNeighborX="-2469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6B5C1-C84C-4DED-8AA8-47027AB3B627}" type="pres">
      <dgm:prSet presAssocID="{E33BE681-1D28-42B1-96D6-932D24EF16D4}" presName="aSpace" presStyleCnt="0"/>
      <dgm:spPr/>
    </dgm:pt>
    <dgm:pt modelId="{F56AF11D-2093-4D1A-8A7A-969043F526A9}" type="pres">
      <dgm:prSet presAssocID="{56FFF094-EA63-49A3-9A53-3112D9A81A3E}" presName="aNode" presStyleLbl="fgAcc1" presStyleIdx="4" presStyleCnt="5" custScaleX="139334" custScaleY="165769" custLinFactY="39869" custLinFactNeighborX="8836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858D6E-7FCC-4A2A-B31D-EA4686886C26}" type="pres">
      <dgm:prSet presAssocID="{56FFF094-EA63-49A3-9A53-3112D9A81A3E}" presName="aSpace" presStyleCnt="0"/>
      <dgm:spPr/>
    </dgm:pt>
  </dgm:ptLst>
  <dgm:cxnLst>
    <dgm:cxn modelId="{A3342A70-1633-4CDD-8084-B65D1C2936C7}" srcId="{F9F6E0AB-CEEC-4F50-AF6F-05C0BE5AFF27}" destId="{E33BE681-1D28-42B1-96D6-932D24EF16D4}" srcOrd="3" destOrd="0" parTransId="{3F87EBEA-884D-4410-BD92-5358DE28F2AE}" sibTransId="{B0880611-9F50-4182-9444-2B7AE4F6EEF3}"/>
    <dgm:cxn modelId="{F6D821AD-09CD-486D-915D-00777F7E1B93}" type="presOf" srcId="{A51AFA84-8898-4F5A-ACC3-A71FADD97EF4}" destId="{63020BA0-6489-4636-A1A5-79659919D7C5}" srcOrd="0" destOrd="0" presId="urn:microsoft.com/office/officeart/2005/8/layout/pyramid2"/>
    <dgm:cxn modelId="{212A617B-302C-41AA-BEF1-E358FB4D8AF4}" type="presOf" srcId="{AA1A09B9-2564-4462-B0BF-43DCF952311C}" destId="{461FAEA1-ED7E-48AC-88CF-2CAC8F475E26}" srcOrd="0" destOrd="0" presId="urn:microsoft.com/office/officeart/2005/8/layout/pyramid2"/>
    <dgm:cxn modelId="{31F887A2-E866-428F-9013-F52531559A74}" type="presOf" srcId="{56FFF094-EA63-49A3-9A53-3112D9A81A3E}" destId="{F56AF11D-2093-4D1A-8A7A-969043F526A9}" srcOrd="0" destOrd="0" presId="urn:microsoft.com/office/officeart/2005/8/layout/pyramid2"/>
    <dgm:cxn modelId="{0AEABD95-FF80-4498-A0D5-6D9D4D1BE201}" srcId="{F9F6E0AB-CEEC-4F50-AF6F-05C0BE5AFF27}" destId="{56FFF094-EA63-49A3-9A53-3112D9A81A3E}" srcOrd="4" destOrd="0" parTransId="{7CE314C9-21FC-4BE3-8AA7-30C8C307AEEA}" sibTransId="{2B0CE36E-EC04-4FE7-AF81-5876D80FE442}"/>
    <dgm:cxn modelId="{DA2D2E44-4EC7-49C3-BEDB-E9FD522C305B}" type="presOf" srcId="{E33BE681-1D28-42B1-96D6-932D24EF16D4}" destId="{3B97A8AC-E218-4EEB-B0B2-360CB8B0CC74}" srcOrd="0" destOrd="0" presId="urn:microsoft.com/office/officeart/2005/8/layout/pyramid2"/>
    <dgm:cxn modelId="{F1AB6FD3-92FA-4E5F-B2C3-3975EEDFD7ED}" srcId="{F9F6E0AB-CEEC-4F50-AF6F-05C0BE5AFF27}" destId="{AA1A09B9-2564-4462-B0BF-43DCF952311C}" srcOrd="0" destOrd="0" parTransId="{4AD49EDF-4126-4C8F-ADC2-D0EBC15724E4}" sibTransId="{5977E1AD-B277-4A87-AA12-CAFE1BA024DD}"/>
    <dgm:cxn modelId="{A57254AF-2238-430C-A8FF-B3F44D777251}" type="presOf" srcId="{118C5B4E-AD6A-47B8-B04B-3FC036B765DB}" destId="{59D3A46B-7D34-43BD-A8F9-E2A85A8F596A}" srcOrd="0" destOrd="0" presId="urn:microsoft.com/office/officeart/2005/8/layout/pyramid2"/>
    <dgm:cxn modelId="{C6AEC037-D53C-4D48-AB0E-F91DCF285013}" srcId="{F9F6E0AB-CEEC-4F50-AF6F-05C0BE5AFF27}" destId="{118C5B4E-AD6A-47B8-B04B-3FC036B765DB}" srcOrd="1" destOrd="0" parTransId="{1D7AC491-8B16-4FAD-A028-2B7B881FA905}" sibTransId="{B91634AF-D0CA-4A5F-B3D2-1AAA4C95C5B8}"/>
    <dgm:cxn modelId="{0BB0CE35-D6F4-42CE-B0D0-CC027E9D9E03}" srcId="{F9F6E0AB-CEEC-4F50-AF6F-05C0BE5AFF27}" destId="{A51AFA84-8898-4F5A-ACC3-A71FADD97EF4}" srcOrd="2" destOrd="0" parTransId="{1C525DBA-9C6E-4565-B03D-B10790C2CEEC}" sibTransId="{734269A0-8FD2-42F2-B801-CEA990F8024F}"/>
    <dgm:cxn modelId="{B447276E-0211-4481-9B58-EB9EFCDC83DC}" type="presOf" srcId="{F9F6E0AB-CEEC-4F50-AF6F-05C0BE5AFF27}" destId="{CF7DCB1A-530B-4829-8EA8-CDC5B0BB891B}" srcOrd="0" destOrd="0" presId="urn:microsoft.com/office/officeart/2005/8/layout/pyramid2"/>
    <dgm:cxn modelId="{72C9E88B-0C3F-4AA0-A51B-E0FE5B13FBCD}" type="presParOf" srcId="{CF7DCB1A-530B-4829-8EA8-CDC5B0BB891B}" destId="{21C3950F-C446-4011-9194-CC3FBCC2ED65}" srcOrd="0" destOrd="0" presId="urn:microsoft.com/office/officeart/2005/8/layout/pyramid2"/>
    <dgm:cxn modelId="{86CE32C8-6CA1-4CF2-8C91-E3112071CC56}" type="presParOf" srcId="{CF7DCB1A-530B-4829-8EA8-CDC5B0BB891B}" destId="{E688F461-7B63-41EA-A559-19E1E2263D32}" srcOrd="1" destOrd="0" presId="urn:microsoft.com/office/officeart/2005/8/layout/pyramid2"/>
    <dgm:cxn modelId="{649AC746-6253-48E4-85F0-649422869FC6}" type="presParOf" srcId="{E688F461-7B63-41EA-A559-19E1E2263D32}" destId="{461FAEA1-ED7E-48AC-88CF-2CAC8F475E26}" srcOrd="0" destOrd="0" presId="urn:microsoft.com/office/officeart/2005/8/layout/pyramid2"/>
    <dgm:cxn modelId="{1346A0D0-8CE4-4967-91C4-86B1BABEAA8F}" type="presParOf" srcId="{E688F461-7B63-41EA-A559-19E1E2263D32}" destId="{BBFF79B0-8357-43F5-BC23-E35A7AD1450F}" srcOrd="1" destOrd="0" presId="urn:microsoft.com/office/officeart/2005/8/layout/pyramid2"/>
    <dgm:cxn modelId="{FA35A714-1ADC-4665-B478-98C7A6A7F47C}" type="presParOf" srcId="{E688F461-7B63-41EA-A559-19E1E2263D32}" destId="{59D3A46B-7D34-43BD-A8F9-E2A85A8F596A}" srcOrd="2" destOrd="0" presId="urn:microsoft.com/office/officeart/2005/8/layout/pyramid2"/>
    <dgm:cxn modelId="{8DC936DA-2155-409C-9CBE-E7BECF75031A}" type="presParOf" srcId="{E688F461-7B63-41EA-A559-19E1E2263D32}" destId="{F55E5DAC-0759-442D-9D78-E1A5FA7EB2EA}" srcOrd="3" destOrd="0" presId="urn:microsoft.com/office/officeart/2005/8/layout/pyramid2"/>
    <dgm:cxn modelId="{177969A0-5DBD-4637-B28C-BD9475638B91}" type="presParOf" srcId="{E688F461-7B63-41EA-A559-19E1E2263D32}" destId="{63020BA0-6489-4636-A1A5-79659919D7C5}" srcOrd="4" destOrd="0" presId="urn:microsoft.com/office/officeart/2005/8/layout/pyramid2"/>
    <dgm:cxn modelId="{8BC5279D-CD85-4C8B-9183-9630940390FE}" type="presParOf" srcId="{E688F461-7B63-41EA-A559-19E1E2263D32}" destId="{50458B7A-1A6A-4761-A70D-254B4017D8F6}" srcOrd="5" destOrd="0" presId="urn:microsoft.com/office/officeart/2005/8/layout/pyramid2"/>
    <dgm:cxn modelId="{E7AED3FD-A077-401A-A7C2-53FE1F80CCD2}" type="presParOf" srcId="{E688F461-7B63-41EA-A559-19E1E2263D32}" destId="{3B97A8AC-E218-4EEB-B0B2-360CB8B0CC74}" srcOrd="6" destOrd="0" presId="urn:microsoft.com/office/officeart/2005/8/layout/pyramid2"/>
    <dgm:cxn modelId="{AB6E7621-BE9B-484D-A546-C2B1E28603F9}" type="presParOf" srcId="{E688F461-7B63-41EA-A559-19E1E2263D32}" destId="{E6B6B5C1-C84C-4DED-8AA8-47027AB3B627}" srcOrd="7" destOrd="0" presId="urn:microsoft.com/office/officeart/2005/8/layout/pyramid2"/>
    <dgm:cxn modelId="{26BB92D2-4B9C-45B7-A4E4-221E80352D38}" type="presParOf" srcId="{E688F461-7B63-41EA-A559-19E1E2263D32}" destId="{F56AF11D-2093-4D1A-8A7A-969043F526A9}" srcOrd="8" destOrd="0" presId="urn:microsoft.com/office/officeart/2005/8/layout/pyramid2"/>
    <dgm:cxn modelId="{BC6D287C-6108-46EE-99BB-782487C539C5}" type="presParOf" srcId="{E688F461-7B63-41EA-A559-19E1E2263D32}" destId="{1A858D6E-7FCC-4A2A-B31D-EA4686886C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460EC9-6C4E-4FAA-908F-349F48A7B268}">
      <dsp:nvSpPr>
        <dsp:cNvPr id="0" name=""/>
        <dsp:cNvSpPr/>
      </dsp:nvSpPr>
      <dsp:spPr>
        <a:xfrm>
          <a:off x="2976" y="0"/>
          <a:ext cx="6090046" cy="334962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Century Gothic" pitchFamily="34" charset="0"/>
            </a:rPr>
            <a:t>Os alimentos transgênicos são aqueles cujas sementes foram alteradas com o DNA de outro ser vivo (como uma bactéria ou fungo) para adquirirem uma determinada características.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Century Gothic" pitchFamily="34" charset="0"/>
            </a:rPr>
            <a:t>Atuar como inseticidas naturais ou resistirem a um determinado tipo de herbicida. </a:t>
          </a:r>
          <a:endParaRPr lang="pt-BR" sz="24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976" y="0"/>
        <a:ext cx="6090046" cy="3349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3950F-C446-4011-9194-CC3FBCC2ED65}">
      <dsp:nvSpPr>
        <dsp:cNvPr id="0" name=""/>
        <dsp:cNvSpPr/>
      </dsp:nvSpPr>
      <dsp:spPr>
        <a:xfrm>
          <a:off x="494836" y="0"/>
          <a:ext cx="4286280" cy="4286280"/>
        </a:xfrm>
        <a:prstGeom prst="triangl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FAEA1-ED7E-48AC-88CF-2CAC8F475E26}">
      <dsp:nvSpPr>
        <dsp:cNvPr id="0" name=""/>
        <dsp:cNvSpPr/>
      </dsp:nvSpPr>
      <dsp:spPr>
        <a:xfrm>
          <a:off x="785831" y="524806"/>
          <a:ext cx="3612740" cy="761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itchFamily="34" charset="0"/>
            </a:rPr>
            <a:t>O alimento pode ser enriquecido com um componente nutricional essencial;</a:t>
          </a:r>
          <a:endParaRPr lang="pt-BR" sz="1400" kern="1200" dirty="0"/>
        </a:p>
      </dsp:txBody>
      <dsp:txXfrm>
        <a:off x="785831" y="524806"/>
        <a:ext cx="3612740" cy="761076"/>
      </dsp:txXfrm>
    </dsp:sp>
    <dsp:sp modelId="{59D3A46B-7D34-43BD-A8F9-E2A85A8F596A}">
      <dsp:nvSpPr>
        <dsp:cNvPr id="0" name=""/>
        <dsp:cNvSpPr/>
      </dsp:nvSpPr>
      <dsp:spPr>
        <a:xfrm>
          <a:off x="2224647" y="1472541"/>
          <a:ext cx="3612740" cy="813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itchFamily="34" charset="0"/>
            </a:rPr>
            <a:t>O alimento pode ter a função de prevenir, reduzir ou evitar riscos de doenças;</a:t>
          </a:r>
          <a:endParaRPr lang="pt-BR" sz="1400" kern="1200" dirty="0"/>
        </a:p>
      </dsp:txBody>
      <dsp:txXfrm>
        <a:off x="2224647" y="1472541"/>
        <a:ext cx="3612740" cy="813474"/>
      </dsp:txXfrm>
    </dsp:sp>
    <dsp:sp modelId="{63020BA0-6489-4636-A1A5-79659919D7C5}">
      <dsp:nvSpPr>
        <dsp:cNvPr id="0" name=""/>
        <dsp:cNvSpPr/>
      </dsp:nvSpPr>
      <dsp:spPr>
        <a:xfrm>
          <a:off x="0" y="2428894"/>
          <a:ext cx="3612740" cy="771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itchFamily="34" charset="0"/>
            </a:rPr>
            <a:t>A planta pode resistir ao ataque de insetos, seca ou geada;</a:t>
          </a:r>
          <a:endParaRPr lang="pt-BR" sz="1400" kern="1200" dirty="0"/>
        </a:p>
      </dsp:txBody>
      <dsp:txXfrm>
        <a:off x="0" y="2428894"/>
        <a:ext cx="3612740" cy="771543"/>
      </dsp:txXfrm>
    </dsp:sp>
    <dsp:sp modelId="{3B97A8AC-E218-4EEB-B0B2-360CB8B0CC74}">
      <dsp:nvSpPr>
        <dsp:cNvPr id="0" name=""/>
        <dsp:cNvSpPr/>
      </dsp:nvSpPr>
      <dsp:spPr>
        <a:xfrm>
          <a:off x="2198890" y="3376316"/>
          <a:ext cx="3664255" cy="7670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Century Gothic" pitchFamily="34" charset="0"/>
            </a:rPr>
            <a:t>Aumento da produtividade agrícola através do desenvolvimento de lavouras mais produtivas e menos onerosas.</a:t>
          </a:r>
          <a:endParaRPr lang="pt-BR" sz="1300" kern="1200" dirty="0"/>
        </a:p>
      </dsp:txBody>
      <dsp:txXfrm>
        <a:off x="2198890" y="3376316"/>
        <a:ext cx="3664255" cy="7670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3950F-C446-4011-9194-CC3FBCC2ED65}">
      <dsp:nvSpPr>
        <dsp:cNvPr id="0" name=""/>
        <dsp:cNvSpPr/>
      </dsp:nvSpPr>
      <dsp:spPr>
        <a:xfrm>
          <a:off x="553247" y="0"/>
          <a:ext cx="4873625" cy="4873625"/>
        </a:xfrm>
        <a:prstGeom prst="triangl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FAEA1-ED7E-48AC-88CF-2CAC8F475E26}">
      <dsp:nvSpPr>
        <dsp:cNvPr id="0" name=""/>
        <dsp:cNvSpPr/>
      </dsp:nvSpPr>
      <dsp:spPr>
        <a:xfrm>
          <a:off x="2328864" y="400042"/>
          <a:ext cx="4448937" cy="6883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itchFamily="34" charset="0"/>
            </a:rPr>
            <a:t>O lugar em que o gene é inserido não pode ser controlado completamente;</a:t>
          </a:r>
          <a:endParaRPr lang="pt-BR" sz="1400" kern="1200" dirty="0"/>
        </a:p>
      </dsp:txBody>
      <dsp:txXfrm>
        <a:off x="2328864" y="400042"/>
        <a:ext cx="4448937" cy="688357"/>
      </dsp:txXfrm>
    </dsp:sp>
    <dsp:sp modelId="{59D3A46B-7D34-43BD-A8F9-E2A85A8F596A}">
      <dsp:nvSpPr>
        <dsp:cNvPr id="0" name=""/>
        <dsp:cNvSpPr/>
      </dsp:nvSpPr>
      <dsp:spPr>
        <a:xfrm>
          <a:off x="1417250" y="1224547"/>
          <a:ext cx="4448937" cy="621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itchFamily="34" charset="0"/>
            </a:rPr>
            <a:t>Os genes são transferidos entre espécies que não se relacionam;</a:t>
          </a:r>
          <a:endParaRPr lang="pt-BR" sz="1400" kern="1200" dirty="0"/>
        </a:p>
      </dsp:txBody>
      <dsp:txXfrm>
        <a:off x="1417250" y="1224547"/>
        <a:ext cx="4448937" cy="621973"/>
      </dsp:txXfrm>
    </dsp:sp>
    <dsp:sp modelId="{63020BA0-6489-4636-A1A5-79659919D7C5}">
      <dsp:nvSpPr>
        <dsp:cNvPr id="0" name=""/>
        <dsp:cNvSpPr/>
      </dsp:nvSpPr>
      <dsp:spPr>
        <a:xfrm>
          <a:off x="2809143" y="1940417"/>
          <a:ext cx="4448937" cy="9599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Century Gothic" pitchFamily="34" charset="0"/>
            </a:rPr>
            <a:t>A uniformidade genética leva a uma maior vulnerabilidade do cultivo porque a invasão de pestes, doenças e ervas daninha sempre é maior em áreas que plantam o mesmo tipo de cultivo;</a:t>
          </a:r>
          <a:endParaRPr lang="pt-BR" sz="1300" kern="1200" dirty="0"/>
        </a:p>
      </dsp:txBody>
      <dsp:txXfrm>
        <a:off x="2809143" y="1940417"/>
        <a:ext cx="4448937" cy="959953"/>
      </dsp:txXfrm>
    </dsp:sp>
    <dsp:sp modelId="{3B97A8AC-E218-4EEB-B0B2-360CB8B0CC74}">
      <dsp:nvSpPr>
        <dsp:cNvPr id="0" name=""/>
        <dsp:cNvSpPr/>
      </dsp:nvSpPr>
      <dsp:spPr>
        <a:xfrm>
          <a:off x="1451416" y="3028686"/>
          <a:ext cx="4680729" cy="7444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atin typeface="Century Gothic" pitchFamily="34" charset="0"/>
            </a:rPr>
            <a:t>Organismos antes cultivados para serem usados na alimentação </a:t>
          </a:r>
          <a:r>
            <a:rPr lang="pt-BR" sz="1300" kern="1200" dirty="0" smtClean="0">
              <a:latin typeface="Century Gothic" pitchFamily="34" charset="0"/>
            </a:rPr>
            <a:t>podem ser </a:t>
          </a:r>
          <a:r>
            <a:rPr lang="pt-BR" sz="1300" kern="1200" dirty="0" smtClean="0">
              <a:latin typeface="Century Gothic" pitchFamily="34" charset="0"/>
            </a:rPr>
            <a:t>modificados para produzirem produtos farmacêuticos e químicos;</a:t>
          </a:r>
          <a:endParaRPr lang="pt-BR" sz="1300" kern="1200" dirty="0"/>
        </a:p>
      </dsp:txBody>
      <dsp:txXfrm>
        <a:off x="1451416" y="3028686"/>
        <a:ext cx="4680729" cy="744432"/>
      </dsp:txXfrm>
    </dsp:sp>
    <dsp:sp modelId="{F56AF11D-2093-4D1A-8A7A-969043F526A9}">
      <dsp:nvSpPr>
        <dsp:cNvPr id="0" name=""/>
        <dsp:cNvSpPr/>
      </dsp:nvSpPr>
      <dsp:spPr>
        <a:xfrm>
          <a:off x="2646949" y="3898645"/>
          <a:ext cx="4413900" cy="641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itchFamily="34" charset="0"/>
            </a:rPr>
            <a:t>*Os </a:t>
          </a:r>
          <a:r>
            <a:rPr lang="pt-BR" sz="1400" kern="1200" dirty="0" smtClean="0">
              <a:latin typeface="Century Gothic" pitchFamily="34" charset="0"/>
            </a:rPr>
            <a:t>alimentos transgênicos podem aumentar as alergias.</a:t>
          </a:r>
          <a:endParaRPr lang="pt-BR" sz="1400" kern="1200" dirty="0"/>
        </a:p>
      </dsp:txBody>
      <dsp:txXfrm>
        <a:off x="2646949" y="3898645"/>
        <a:ext cx="4413900" cy="64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43164-5540-4D2A-9802-E40C9BAB13CD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2B1AE-A263-41A7-B72A-65F41676D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Deve ser tratado como um tema científico e não ideológico. Brasil possui a maior fronteira agrícola do mundo e pode definir áreas específicas</a:t>
            </a:r>
            <a:r>
              <a:rPr lang="pt-BR" baseline="0" dirty="0" smtClean="0"/>
              <a:t> para cada tipo de cultura</a:t>
            </a:r>
            <a:r>
              <a:rPr lang="pt-BR" dirty="0" smtClean="0"/>
              <a:t>! Contudo, o</a:t>
            </a:r>
            <a:r>
              <a:rPr lang="pt-BR" baseline="0" dirty="0" smtClean="0"/>
              <a:t> montante de investimento das indústrias de sementes ditam as regras aos governos. Princípio da Equivalência substancial: </a:t>
            </a:r>
            <a:r>
              <a:rPr lang="pt-BR" dirty="0" smtClean="0"/>
              <a:t>baseada na similaridade de composição química dos alimentos (ex. carne de vaca sadia e carne</a:t>
            </a:r>
            <a:r>
              <a:rPr lang="pt-BR" baseline="0" dirty="0" smtClean="0"/>
              <a:t> de vaca doente, vaca-louca). Quanto aos aspecto científico, há conflitos de interesse por parte de alguns cientistas que estão vinculados à empresas de transgênicos. Além do sentimento de anti-ciência ou anti-progresso, gerado pelas discussões.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3E12-90BC-4605-A42D-626B3336068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3E12-90BC-4605-A42D-626B3336068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43E12-90BC-4605-A42D-626B3336068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3B7CF7-A7D0-46EB-97AF-8BBCBEC106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BC1C8A-9D69-4291-B23A-14685237BA76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E73B3A-9370-40A9-A2B7-BEF3A4C33B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0018A7-14D9-48EC-945F-4F04B9223E1F}" type="datetimeFigureOut">
              <a:rPr lang="pt-BR" smtClean="0"/>
              <a:pPr/>
              <a:t>25/05/2011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3B7CF7-A7D0-46EB-97AF-8BBCBEC1062B}" type="slidenum">
              <a:rPr lang="pt-BR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jpeg"/><Relationship Id="rId7" Type="http://schemas.openxmlformats.org/officeDocument/2006/relationships/image" Target="../media/image26.png"/><Relationship Id="rId2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-eDLXw4-pxE/TbHsRf1GG5I/AAAAAAAAACg/fyBSZJVLlfg/s1600/cup+nudeus.jpg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hyperlink" Target="http://2.bp.blogspot.com/-l8zXOr8zgHc/TbHsw2_LTDI/AAAAAAAAACo/Lc87yfEaJ44/s1600/bac'os.jpg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2.bp.blogspot.com/-ApGMVWacSG0/TbHrffFyjaI/AAAAAAAAACU/7tLlXoDTMac/s1600/pringles.jpg" TargetMode="External"/><Relationship Id="rId16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yxD0ICtFsM0/TbHsCOSctiI/AAAAAAAAACc/0lLouHlGAtg/s1600/Sopa+de+Cebola+KNORR+45g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openxmlformats.org/officeDocument/2006/relationships/image" Target="../media/image36.jpeg"/><Relationship Id="rId10" Type="http://schemas.openxmlformats.org/officeDocument/2006/relationships/hyperlink" Target="http://1.bp.blogspot.com/-X94ycUIqeBc/TbHsjcky7_I/AAAAAAAAACk/32smmVG9RGU/s1600/shake.jpg" TargetMode="External"/><Relationship Id="rId4" Type="http://schemas.openxmlformats.org/officeDocument/2006/relationships/hyperlink" Target="http://2.bp.blogspot.com/-jtdkWxdMu_o/TbHrvF18MAI/AAAAAAAAACY/ySRSSVVwyxM/s1600/viena+salsicha+swift.jpg" TargetMode="External"/><Relationship Id="rId9" Type="http://schemas.openxmlformats.org/officeDocument/2006/relationships/image" Target="../media/image33.jpeg"/><Relationship Id="rId14" Type="http://schemas.openxmlformats.org/officeDocument/2006/relationships/hyperlink" Target="http://2.bp.blogspot.com/-HvSpc9BcGnM/TbHt19piAlI/AAAAAAAAACw/WW_gdI_-GTI/s1600/Olvebra_soymilk_morang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t-34Cv5EfuU/TbHubrwyXzI/AAAAAAAAAC4/f3LyJj594v0/s1600/simbolo+t.jp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t-34Cv5EfuU/TbHubrwyXzI/AAAAAAAAAC4/f3LyJj594v0/s1600/simbolo+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t-34Cv5EfuU/TbHubrwyXzI/AAAAAAAAAC4/f3LyJj594v0/s1600/simbolo+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t-34Cv5EfuU/TbHubrwyXzI/AAAAAAAAAC4/f3LyJj594v0/s1600/simbolo+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3.bp.blogspot.com/-t-34Cv5EfuU/TbHubrwyXzI/AAAAAAAAAC4/f3LyJj594v0/s1600/simbolo+t.jpg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3.bp.blogspot.com/-t-34Cv5EfuU/TbHubrwyXzI/AAAAAAAAAC4/f3LyJj594v0/s1600/simbolo+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t-34Cv5EfuU/TbHubrwyXzI/AAAAAAAAAC4/f3LyJj594v0/s1600/simbolo+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Estratégia de Ensino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Phillips  66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5" name="Picture 2" descr="http://3.bp.blogspot.com/-t-34Cv5EfuU/TbHubrwyXzI/AAAAAAAAAC4/f3LyJj594v0/s320/simbolo+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6" name="Conector reto 5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1285852" y="57148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 pitchFamily="34" charset="0"/>
              </a:rPr>
              <a:t>ALIMENTOS TRANSGÊNICOS</a:t>
            </a:r>
            <a:endParaRPr lang="pt-BR" sz="2800" dirty="0">
              <a:latin typeface="Arial Black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1524000" y="2000240"/>
          <a:ext cx="6096000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1643042" y="4329558"/>
            <a:ext cx="357190" cy="14287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69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5" name="Picture 2" descr="http://3.bp.blogspot.com/-t-34Cv5EfuU/TbHubrwyXzI/AAAAAAAAAC4/f3LyJj594v0/s320/simbolo+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6" name="Conector reto 5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3071802" y="486771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Black" pitchFamily="34" charset="0"/>
              </a:rPr>
              <a:t>VANTAGENS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9" name="Mais 8"/>
          <p:cNvSpPr/>
          <p:nvPr/>
        </p:nvSpPr>
        <p:spPr>
          <a:xfrm>
            <a:off x="7786710" y="214290"/>
            <a:ext cx="714380" cy="714380"/>
          </a:xfrm>
          <a:prstGeom prst="mathPlus">
            <a:avLst/>
          </a:prstGeom>
          <a:solidFill>
            <a:srgbClr val="C00000"/>
          </a:solidFill>
          <a:ln w="95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Diagrama 10"/>
          <p:cNvGraphicFramePr/>
          <p:nvPr/>
        </p:nvGraphicFramePr>
        <p:xfrm>
          <a:off x="1428728" y="1643050"/>
          <a:ext cx="635798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5" name="Picture 2" descr="http://3.bp.blogspot.com/-t-34Cv5EfuU/TbHubrwyXzI/AAAAAAAAAC4/f3LyJj594v0/s320/simbolo+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6" name="Conector reto 5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2643174" y="486771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Black" pitchFamily="34" charset="0"/>
              </a:rPr>
              <a:t>DESVANTAGENS</a:t>
            </a:r>
            <a:endParaRPr lang="pt-BR" sz="3200" dirty="0">
              <a:latin typeface="Arial Black" pitchFamily="34" charset="0"/>
            </a:endParaRPr>
          </a:p>
        </p:txBody>
      </p:sp>
      <p:sp>
        <p:nvSpPr>
          <p:cNvPr id="9" name="Menos 8"/>
          <p:cNvSpPr/>
          <p:nvPr/>
        </p:nvSpPr>
        <p:spPr>
          <a:xfrm>
            <a:off x="7786710" y="357166"/>
            <a:ext cx="785818" cy="642942"/>
          </a:xfrm>
          <a:prstGeom prst="mathMinus">
            <a:avLst/>
          </a:prstGeom>
          <a:solidFill>
            <a:srgbClr val="C00000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5" name="Picture 2" descr="http://3.bp.blogspot.com/-t-34Cv5EfuU/TbHubrwyXzI/AAAAAAAAAC4/f3LyJj594v0/s320/simbolo+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6" name="Conector reto 5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1500166" y="609881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itchFamily="34" charset="0"/>
              </a:rPr>
              <a:t>PAÍSES E ALIMENTOS CULTIVADOS 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00232" y="1857364"/>
            <a:ext cx="5643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Century Gothic" pitchFamily="34" charset="0"/>
              </a:rPr>
              <a:t>Estados Unidos:</a:t>
            </a:r>
            <a:r>
              <a:rPr lang="pt-BR" sz="20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latin typeface="Century Gothic" pitchFamily="34" charset="0"/>
              </a:rPr>
              <a:t>Melão, soja, tomate, algodão, batata, canola e milho;</a:t>
            </a:r>
            <a:br>
              <a:rPr lang="pt-BR" sz="2000" dirty="0" smtClean="0">
                <a:latin typeface="Century Gothic" pitchFamily="34" charset="0"/>
              </a:rPr>
            </a:br>
            <a:r>
              <a:rPr lang="pt-BR" sz="2000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b="1" dirty="0" smtClean="0">
                <a:solidFill>
                  <a:srgbClr val="C00000"/>
                </a:solidFill>
                <a:latin typeface="Century Gothic" pitchFamily="34" charset="0"/>
              </a:rPr>
              <a:t>União Européia</a:t>
            </a:r>
            <a:r>
              <a:rPr lang="pt-BR" sz="2000" b="1" dirty="0" smtClean="0">
                <a:latin typeface="Century Gothic" pitchFamily="34" charset="0"/>
              </a:rPr>
              <a:t>:</a:t>
            </a:r>
            <a:r>
              <a:rPr lang="pt-BR" sz="2000" dirty="0" smtClean="0">
                <a:latin typeface="Century Gothic" pitchFamily="34" charset="0"/>
              </a:rPr>
              <a:t> Tomate, canola, soja e algodão;</a:t>
            </a:r>
            <a:br>
              <a:rPr lang="pt-BR" sz="2000" dirty="0" smtClean="0">
                <a:latin typeface="Century Gothic" pitchFamily="34" charset="0"/>
              </a:rPr>
            </a:br>
            <a:r>
              <a:rPr lang="pt-BR" sz="2000" dirty="0" smtClean="0">
                <a:latin typeface="Century Gothic" pitchFamily="34" charset="0"/>
              </a:rPr>
              <a:t/>
            </a:r>
            <a:br>
              <a:rPr lang="pt-BR" sz="2000" dirty="0" smtClean="0">
                <a:latin typeface="Century Gothic" pitchFamily="34" charset="0"/>
              </a:rPr>
            </a:br>
            <a:r>
              <a:rPr lang="pt-BR" sz="2000" b="1" dirty="0" smtClean="0">
                <a:solidFill>
                  <a:srgbClr val="C00000"/>
                </a:solidFill>
                <a:latin typeface="Century Gothic" pitchFamily="34" charset="0"/>
              </a:rPr>
              <a:t>Argentina:</a:t>
            </a:r>
            <a:r>
              <a:rPr lang="pt-BR" sz="20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latin typeface="Century Gothic" pitchFamily="34" charset="0"/>
              </a:rPr>
              <a:t>Soja, milho e algodão;</a:t>
            </a:r>
            <a:br>
              <a:rPr lang="pt-BR" sz="2000" dirty="0" smtClean="0">
                <a:latin typeface="Century Gothic" pitchFamily="34" charset="0"/>
              </a:rPr>
            </a:br>
            <a:r>
              <a:rPr lang="pt-BR" sz="2000" dirty="0" smtClean="0">
                <a:latin typeface="Century Gothic" pitchFamily="34" charset="0"/>
              </a:rPr>
              <a:t/>
            </a:r>
            <a:br>
              <a:rPr lang="pt-BR" sz="2000" dirty="0" smtClean="0">
                <a:latin typeface="Century Gothic" pitchFamily="34" charset="0"/>
              </a:rPr>
            </a:br>
            <a:r>
              <a:rPr lang="pt-BR" sz="2000" b="1" dirty="0" smtClean="0">
                <a:solidFill>
                  <a:srgbClr val="C00000"/>
                </a:solidFill>
                <a:latin typeface="Century Gothic" pitchFamily="34" charset="0"/>
              </a:rPr>
              <a:t>Brasil:</a:t>
            </a:r>
            <a:r>
              <a:rPr lang="pt-BR" sz="20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latin typeface="Century Gothic" pitchFamily="34" charset="0"/>
              </a:rPr>
              <a:t>Soja, batata, feijão, mamão...</a:t>
            </a:r>
            <a:br>
              <a:rPr lang="pt-BR" sz="2000" dirty="0" smtClean="0">
                <a:latin typeface="Century Gothic" pitchFamily="34" charset="0"/>
              </a:rPr>
            </a:br>
            <a:endParaRPr lang="pt-BR" sz="2000" dirty="0">
              <a:latin typeface="Century Gothic" pitchFamily="34" charset="0"/>
            </a:endParaRPr>
          </a:p>
        </p:txBody>
      </p:sp>
      <p:pic>
        <p:nvPicPr>
          <p:cNvPr id="3074" name="Picture 2" descr="http://t1.gstatic.com/images?q=tbn:ANd9GcTG53Io-yIj0AqQ6E2WbTDoZwlK2Pco5xZBbPJiKD1reOaQAEwH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3314"/>
            <a:ext cx="1131480" cy="1209693"/>
          </a:xfrm>
          <a:prstGeom prst="rect">
            <a:avLst/>
          </a:prstGeom>
          <a:noFill/>
        </p:spPr>
      </p:pic>
      <p:sp>
        <p:nvSpPr>
          <p:cNvPr id="3076" name="AutoShape 4" descr="data:image/jpg;base64,/9j/4AAQSkZJRgABAQAAAQABAAD/2wCEAAkGBhQSEBUUEBQUEA8QEBUQEBAQEA8QFBUVFRAVFBQVEhQXHCYeFxkjGRUUHy8gIycpLC0sFR4xNTAqNSYrLCkBCQoKDgwOGg8PGiwkHCUsKSwpLSwsLCwpLCwpLCkpKSwsKSkpLCksKSkpLCwsLCkqKSwpLCwpKSwpLCwsKSwsKf/AABEIALYAsAMBIgACEQEDEQH/xAAcAAABBQEBAQAAAAAAAAAAAAAAAQIDBAYFBwj/xAA9EAABAwEGBAMGBQMDBAMAAAABAAIRAwQSITFBUQUGYXEigbEHEzJCkaEUcsHR4WKS8DRS8UNTg8IjJDP/xAAbAQABBQEBAAAAAAAAAAAAAAACAAEDBAUGB//EACkRAAICAQQCAgEDBQAAAAAAAAABAgMRBBIhMQVBEzJRFCJhQnGRscH/2gAMAwEAAhEDEQA/APcUIQkIEIQkIEIQkIEIQkIEhRKo8S4iKYgYvIwH6lRXWwqg5zfAUYuTwia1W1tMS4+WvkFx6/Hnn4Bd6nEqk8FxlxknfFOFNcXrPOW2Saq4RpV6aEV+7lkb7TUdm93YEj0UVxw+Z/8Ae/8AdWjTQWLH/W2t5cmWkorpEH4qqMnuHS9PqpqHHazfiIeNiI+4QaeCiNJWavI3Q6kxnXXLtHdsPHGVIB8DjkD+hXSBWLfSXR4XxgtIbUMtyDjmNp6LpND5j5Hst7/JSu0mP3QNIlTAU5dCnkzxUIlEohAhCE4gQhCQgQhCQgQhCQiC12kMYXHQZbnQLM3y5xc4y4mf48le49aZcGDICT3OX2lUqTVw/nda52fFF8I1NNWow3Ptjg1K0J11K1cvksZGlKAn3U4MRIFyIQ1Ne1WRTTX01KkJSKj2KtUYrpH2VaqFJGTRPFnV4BxH/pvOI+AnXou4CsM6oWEObm0hy2VjtIexrhk4T/C7bxOr+WGyXaMzWU7Jbl0ywhIlW4URUIQjECEISECEISECQoKbVdDSdgT9kMnhNiRla771Rzt3GOwwUtIKnQOGO6uMK8q1U3OyUn7bNzGIpD4SgJWhCrIjFUjU2ErSjj2Cx4TXDBBekc/BWcoFJlYjNVnj0VpV3IUWoFWqMCuzyraJY5h+R0js7+QuPUOPdW+WKkV3jRzPR38rb8TPbev5G1Uc1NmsCEgSrt0YYqEIUgwIQhIQIQhIQKK0Dwn8p9FKmvGHcKOazFjoxdmOHmrbHKhRdDiNjH0MK3TcvLNRHbNo32srJbDkqha9PvKuQtEhKS8mPcm3k4yiOLk0uTQ7BJKNB7R0qtUepXOVSsVLHklgiJ78Vc5b/wBSfyOn6hUCYXR5Qbeq1HbMA/ucT/6rZ8ZDN8RtTxSzWhKkCVdwYAqEIUowJE2pWDc1XdaCcsOuqgsvhDhvkdItEpvvBuoQ3fHunhqj+dvpCwP94N0sqO6gsS+aXtD4MXxce7tDwN739wn1lLRtAOoXb4xy6KxvBxa8AD/c2BOnnmslb7FWoHxtN3So2S099lyGv0MnNyS4fJuae6E4qLfJ221E8VFwrJxOcD6hdKnaAsKdDiyeVeC4XJC5Qioh1RRqJGokgdgkLlEypgkdVRqISiPdUVSrURUq4H6Kk+srFcCaMB9argfotHyVZopOefnfh2bh6ysbWeXOaxuLnuDR5mF6Tw6ztpUmMBHgaBO51P1ldN4mpKTmyh5CeI7EXEqYKg3+6deXSbkzGFJUVStGGqdVfA6quxv3VfUXNPZHv2Ol7EuEnHFSNpp7Wp4Cihp12+xZEDU6EJFaUUhhYRCbeTkk0+hxLqjfRBzEzupUIZQjISZheZOVDTJrWcEtzfSGnVnTos/Q4iQdxEr1dwXnvPXABS/+xSF1hMVWjIE5OGwJw+6xNVo4N5SNbS6x/SYlHiQKmda8FjaHENNQVep8TwgrFs0W30ai2s0TLRgmutC5lnrl5DW4k4hdyycMgS/xHPoP3VSyMa+xScYlb8O5+WAGp17KzT4aBniVfbTTgxVZXP0V3a2VGWZrcgB2CfcVgsTSxArZfkDcn2VjTjJPpWyo34Xu7TPqnlqQtVivUWQ6Y7UWuUaau+XQpWBQUxJlWWLttPmyTsfswH+BwSoQtNAgoLRa2s+IgbSnWiuGCXGAFmbfaxUfJwb7sgA4GdwFW1F6r4XZYppdj/g0NCsHCQQZ1CkB66rLcNtF0QD4Q4RiTMiSfqp3cTfjj4SQThiJMKktQieWllng08pVWsVW8wHyndWFpQnuSZRksPAEKpb7G2rTdTeJY9pa4bghXCmOCiuhlDxeGfOfMlJ9itLqVQyWRiMnNcJa7/OqksFvNZ7WUwXveRAGOPXaN13vb3wYB1C0tkF4NCpt4fGyfIv+ivey/lkULI2s8f8Az2gX8flZ8jR3HiPcKhrLaqdMrX9ul/cv02zlLBo+D8IFFgydUIF90ZnWNguo1qVjU6FwtljnLLLblkQBLCUBLCjByMupLqkDU66nwNuK5YmlinITXBEg1I7tMKdqq0XyJ7z5Eg/cKwwr0LRywsGJLskTXvhLKFfk8rgY5XFrGajLwdGAIBwHW90hcKnSBALml7tCSGgflGgWltV5zrjDdBbLnQCRtAOqz1ezuY64S6o7El7mhrSCTAb1WZqIL7Ls0dNP+ksWOwi4XHBxmADkFUkTr/VeJDh1jVWaV5kbHMEZ9jonNb7zTWJcD9Cq/EuEWMtNt9HU4PapBYQAW5RkRoV0lzbDZ4Ae4XXwb3UbH7FdFrpxWpS2o7X3/wAMuzG5tDk1yVMqOwR2SxFtkaRkef8Agwtdm9yfiNak5uWEVAHH+wuVmlSDQGtENaA1oGQAEAfQBWbVUl3aVCuF1+oc3s9I1KoYWRwShACcsrAYiUBJCcEkIVKQgP8A+UvvAjSAGFijIUrnqJxT45DiXqb7tR9PKDfA/pdj6yr9J2C5PMgNO5Xbj7s3ag3Yf2K6FjrAtBb8LheB6Fduk6dS4Pp9GbJZipFwISBycFsLlcEJC2gA4uxlwAPkqHEeHvecLpGz5wO4hdVIorKIyWGHGbi8o4TuXjAN4hw2JVqx2J7T4jLY1I++GK6cJCFCtLGLzEkd85LDImkFxGMNjtj6qYBIAlU8Y4IWwVe1OwViVTtzsFW1sttbCguTkVPiO8Jl5c48WBtfuhH/AOLnuOxvNgT2vFWhUXD6itqSz7NatZRZa9PBUJcLo6iUgqKO6l1PA+Ce8i8oC7qmlwVcfaTmoO6b73YKEPQ6onQ6gSl50GO6YZ3TPeppO5RpBKJralIOaQ4SCIIKyNk4j+FrmzVTFMmaLycmnIHpotiVnub+ENrUZkNqMxadeoXo+t0/yxyu0Y9M0v2y6Z16NWQpw5eacH50dRd7q0AkNN2ZBc07dVvLJxFlRocw3mxMj9dlm0auUf22dhW0OHPo6ATlAytKkDlqwujJcMgwOKSEXkSj3RYwISEpjqoChnYo9jiucszzlzHTstB1SoQD8NJmr3nJoHqdEznDnyz2CmXVXXqseCg0+Nx0/KOpXgPMnNVa3VzWrGM202NJu02jG62ddSdVVjRLVy5+oeVE0tDmYiqys515wqB9SJxb8Lx2APlAXpFG3ggEGQQCCNRGBXz8LScJ+5jPot7yHzEHUhQqHx0fgknxU5wj8uUdlX8x4/dBWQXX+i/obk5OEj0ltQZ6qQWhcUW3FTNteE/X+Fykqn2zX+NHVFVIai5otffyz804W3zG8qP4mN8ReNVIa6p/imnXHqEx1VP8Q6rRcdalEbR381UNVMdW7lTQqDUEdfjvOpY4tbLY1LcIGBM+m6x9t5oqfM4j5cHTicR5xrot9xrkxtQ3mEzMxewxz/jZYniXJNQEy29mJa2NcJ6b7rv5J55OTMbxDivvCXsIDgLxIF0GDHiB+XpnKTh/OtSk8Q91FwMZ+E99D5rqW7ldzvlIE3ofgcBGHXYbLmVuWYBbd/oiLw3GO3XyQTorn9kTV3Thx6N3wn2q4D8QwOH++lAOWoy+i01i9o9jqRFW4T/3AQPqMF4jU5UIktLmSA7wkjXVv6Ks/l+0AeCpAB2x6Sde6rR0KX0kE7a32sH0bT5js5EivSI394z90lfmyysEutFEf+Vh9CvnA8CtTj8cblw1H76eabT5WrZPecdWiYLv8x2Rx0c0sbyNyh6PaeMe2OxUQYe6s4aUmGJ/M6AvOeYfbParRebZG/h6WPib4nxrLt8dFybNyUBiQXHHNxOWpH6aroUOVDOWWwgxr3Oymhpao8ye5/yA556MhdqVX3qjjUe4wXOJJynAnopafCnGIGnzYemi3ln5UJEBp28WUzPkP1XYsHKLsIaZmcGzn4f8HmrfyY+oDWTzVnBHDOczpPb/ADRQGxVKbg9ktczFrgcQW54beq9qfyE4Mkg4dYw09fNZviPKzgfhy6GfI+ibfnsdcPKORwPmkVAGvhlcDFuLQ7q0npou3T4ht6rP2rle9oQRlOEE5EKMttFIeIe8A1b8XmNSsi/x0ZPNf+DVo12OJmuZbZ17p/4uFjhx0a3mHZwjVWWcYB1/ZZsvHzXo0I6uEjU/jd0htg3I8pWYdxaMzhvmnDifUHzQfoZfgP8AURNDU4gQYlp8iFGbZU0u/VZx/Ed4z3hQVeNNadfIgqevQyfojlqYr2fSSR1MHNCF05zRWrcLpuzaDqqr+W6J+WAREDaZj6oQhcULJTfyXRJkCDMzGMxE94UdTkmkc5IyjLAYgYIQmaQ5G7kOloYyzE98/JSUuSKQ++Q3QhLCESU+TaIxgThjG2X0KtM5bogRdmPLPNCE+EMWqXCKTcmDzk6QrTKIGQA7BIhPgQ+FXrWFj/iaChCWBHOtHKtF2Qj7rn1uSWbjfKMhCEIcDnMtfIFJ+DoPed5XDtvsoon4Tcz+G8hCSHODa/ZSQfDXI7/8KkfZdUn/AFA+h77JEI8j5Zds3smLj4rQSNu/ku3YPZLRGLiHn+ovQhM2xZP/2Q=="/>
          <p:cNvSpPr>
            <a:spLocks noChangeAspect="1" noChangeArrowheads="1"/>
          </p:cNvSpPr>
          <p:nvPr/>
        </p:nvSpPr>
        <p:spPr bwMode="auto">
          <a:xfrm>
            <a:off x="76200" y="-830263"/>
            <a:ext cx="16764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data:image/jpg;base64,/9j/4AAQSkZJRgABAQAAAQABAAD/2wCEAAkGBhQSEBUUEBQUEA8QEBUQEBAQEA8QFBUVFRAVFBQVEhQXHCYeFxkjGRUUHy8gIycpLC0sFR4xNTAqNSYrLCkBCQoKDgwOGg8PGiwkHCUsKSwpLSwsLCwpLCwpLCkpKSwsKSkpLCksKSkpLCwsLCkqKSwpLCwpKSwpLCwsKSwsKf/AABEIALYAsAMBIgACEQEDEQH/xAAcAAABBQEBAQAAAAAAAAAAAAAAAQIDBAYFBwj/xAA9EAABAwEGBAMGBQMDBAMAAAABAAIRAwQSITFBUQUGYXEigbEHEzJCkaEUcsHR4WKS8DRS8UNTg8IjJDP/xAAbAQABBQEBAAAAAAAAAAAAAAACAAEDBAUGB//EACkRAAICAQQCAgEDBQAAAAAAAAABAgMRBBIhMQVBEzJRFCJhQnGRscH/2gAMAwEAAhEDEQA/APcUIQkIEIQkIEIQkIEIQkIEhRKo8S4iKYgYvIwH6lRXWwqg5zfAUYuTwia1W1tMS4+WvkFx6/Hnn4Bd6nEqk8FxlxknfFOFNcXrPOW2Saq4RpV6aEV+7lkb7TUdm93YEj0UVxw+Z/8Ae/8AdWjTQWLH/W2t5cmWkorpEH4qqMnuHS9PqpqHHazfiIeNiI+4QaeCiNJWavI3Q6kxnXXLtHdsPHGVIB8DjkD+hXSBWLfSXR4XxgtIbUMtyDjmNp6LpND5j5Hst7/JSu0mP3QNIlTAU5dCnkzxUIlEohAhCE4gQhCQgQhCQgQhCQiC12kMYXHQZbnQLM3y5xc4y4mf48le49aZcGDICT3OX2lUqTVw/nda52fFF8I1NNWow3Ptjg1K0J11K1cvksZGlKAn3U4MRIFyIQ1Ne1WRTTX01KkJSKj2KtUYrpH2VaqFJGTRPFnV4BxH/pvOI+AnXou4CsM6oWEObm0hy2VjtIexrhk4T/C7bxOr+WGyXaMzWU7Jbl0ywhIlW4URUIQjECEISECEISECQoKbVdDSdgT9kMnhNiRla771Rzt3GOwwUtIKnQOGO6uMK8q1U3OyUn7bNzGIpD4SgJWhCrIjFUjU2ErSjj2Cx4TXDBBekc/BWcoFJlYjNVnj0VpV3IUWoFWqMCuzyraJY5h+R0js7+QuPUOPdW+WKkV3jRzPR38rb8TPbev5G1Uc1NmsCEgSrt0YYqEIUgwIQhIQIQhIQKK0Dwn8p9FKmvGHcKOazFjoxdmOHmrbHKhRdDiNjH0MK3TcvLNRHbNo32srJbDkqha9PvKuQtEhKS8mPcm3k4yiOLk0uTQ7BJKNB7R0qtUepXOVSsVLHklgiJ78Vc5b/wBSfyOn6hUCYXR5Qbeq1HbMA/ucT/6rZ8ZDN8RtTxSzWhKkCVdwYAqEIUowJE2pWDc1XdaCcsOuqgsvhDhvkdItEpvvBuoQ3fHunhqj+dvpCwP94N0sqO6gsS+aXtD4MXxce7tDwN739wn1lLRtAOoXb4xy6KxvBxa8AD/c2BOnnmslb7FWoHxtN3So2S099lyGv0MnNyS4fJuae6E4qLfJ221E8VFwrJxOcD6hdKnaAsKdDiyeVeC4XJC5Qioh1RRqJGokgdgkLlEypgkdVRqISiPdUVSrURUq4H6Kk+srFcCaMB9argfotHyVZopOefnfh2bh6ysbWeXOaxuLnuDR5mF6Tw6ztpUmMBHgaBO51P1ldN4mpKTmyh5CeI7EXEqYKg3+6deXSbkzGFJUVStGGqdVfA6quxv3VfUXNPZHv2Ol7EuEnHFSNpp7Wp4Cihp12+xZEDU6EJFaUUhhYRCbeTkk0+hxLqjfRBzEzupUIZQjISZheZOVDTJrWcEtzfSGnVnTos/Q4iQdxEr1dwXnvPXABS/+xSF1hMVWjIE5OGwJw+6xNVo4N5SNbS6x/SYlHiQKmda8FjaHENNQVep8TwgrFs0W30ai2s0TLRgmutC5lnrl5DW4k4hdyycMgS/xHPoP3VSyMa+xScYlb8O5+WAGp17KzT4aBniVfbTTgxVZXP0V3a2VGWZrcgB2CfcVgsTSxArZfkDcn2VjTjJPpWyo34Xu7TPqnlqQtVivUWQ6Y7UWuUaau+XQpWBQUxJlWWLttPmyTsfswH+BwSoQtNAgoLRa2s+IgbSnWiuGCXGAFmbfaxUfJwb7sgA4GdwFW1F6r4XZYppdj/g0NCsHCQQZ1CkB66rLcNtF0QD4Q4RiTMiSfqp3cTfjj4SQThiJMKktQieWllng08pVWsVW8wHyndWFpQnuSZRksPAEKpb7G2rTdTeJY9pa4bghXCmOCiuhlDxeGfOfMlJ9itLqVQyWRiMnNcJa7/OqksFvNZ7WUwXveRAGOPXaN13vb3wYB1C0tkF4NCpt4fGyfIv+ivey/lkULI2s8f8Az2gX8flZ8jR3HiPcKhrLaqdMrX9ul/cv02zlLBo+D8IFFgydUIF90ZnWNguo1qVjU6FwtljnLLLblkQBLCUBLCjByMupLqkDU66nwNuK5YmlinITXBEg1I7tMKdqq0XyJ7z5Eg/cKwwr0LRywsGJLskTXvhLKFfk8rgY5XFrGajLwdGAIBwHW90hcKnSBALml7tCSGgflGgWltV5zrjDdBbLnQCRtAOqz1ezuY64S6o7El7mhrSCTAb1WZqIL7Ls0dNP+ksWOwi4XHBxmADkFUkTr/VeJDh1jVWaV5kbHMEZ9jonNb7zTWJcD9Cq/EuEWMtNt9HU4PapBYQAW5RkRoV0lzbDZ4Ae4XXwb3UbH7FdFrpxWpS2o7X3/wAMuzG5tDk1yVMqOwR2SxFtkaRkef8Agwtdm9yfiNak5uWEVAHH+wuVmlSDQGtENaA1oGQAEAfQBWbVUl3aVCuF1+oc3s9I1KoYWRwShACcsrAYiUBJCcEkIVKQgP8A+UvvAjSAGFijIUrnqJxT45DiXqb7tR9PKDfA/pdj6yr9J2C5PMgNO5Xbj7s3ag3Yf2K6FjrAtBb8LheB6Fduk6dS4Pp9GbJZipFwISBycFsLlcEJC2gA4uxlwAPkqHEeHvecLpGz5wO4hdVIorKIyWGHGbi8o4TuXjAN4hw2JVqx2J7T4jLY1I++GK6cJCFCtLGLzEkd85LDImkFxGMNjtj6qYBIAlU8Y4IWwVe1OwViVTtzsFW1sttbCguTkVPiO8Jl5c48WBtfuhH/AOLnuOxvNgT2vFWhUXD6itqSz7NatZRZa9PBUJcLo6iUgqKO6l1PA+Ce8i8oC7qmlwVcfaTmoO6b73YKEPQ6onQ6gSl50GO6YZ3TPeppO5RpBKJralIOaQ4SCIIKyNk4j+FrmzVTFMmaLycmnIHpotiVnub+ENrUZkNqMxadeoXo+t0/yxyu0Y9M0v2y6Z16NWQpw5eacH50dRd7q0AkNN2ZBc07dVvLJxFlRocw3mxMj9dlm0auUf22dhW0OHPo6ATlAytKkDlqwujJcMgwOKSEXkSj3RYwISEpjqoChnYo9jiucszzlzHTstB1SoQD8NJmr3nJoHqdEznDnyz2CmXVXXqseCg0+Nx0/KOpXgPMnNVa3VzWrGM202NJu02jG62ddSdVVjRLVy5+oeVE0tDmYiqys515wqB9SJxb8Lx2APlAXpFG3ggEGQQCCNRGBXz8LScJ+5jPot7yHzEHUhQqHx0fgknxU5wj8uUdlX8x4/dBWQXX+i/obk5OEj0ltQZ6qQWhcUW3FTNteE/X+Fykqn2zX+NHVFVIai5otffyz804W3zG8qP4mN8ReNVIa6p/imnXHqEx1VP8Q6rRcdalEbR381UNVMdW7lTQqDUEdfjvOpY4tbLY1LcIGBM+m6x9t5oqfM4j5cHTicR5xrot9xrkxtQ3mEzMxewxz/jZYniXJNQEy29mJa2NcJ6b7rv5J55OTMbxDivvCXsIDgLxIF0GDHiB+XpnKTh/OtSk8Q91FwMZ+E99D5rqW7ldzvlIE3ofgcBGHXYbLmVuWYBbd/oiLw3GO3XyQTorn9kTV3Thx6N3wn2q4D8QwOH++lAOWoy+i01i9o9jqRFW4T/3AQPqMF4jU5UIktLmSA7wkjXVv6Ks/l+0AeCpAB2x6Sde6rR0KX0kE7a32sH0bT5js5EivSI394z90lfmyysEutFEf+Vh9CvnA8CtTj8cblw1H76eabT5WrZPecdWiYLv8x2Rx0c0sbyNyh6PaeMe2OxUQYe6s4aUmGJ/M6AvOeYfbParRebZG/h6WPib4nxrLt8dFybNyUBiQXHHNxOWpH6aroUOVDOWWwgxr3Oymhpao8ye5/yA556MhdqVX3qjjUe4wXOJJynAnopafCnGIGnzYemi3ln5UJEBp28WUzPkP1XYsHKLsIaZmcGzn4f8HmrfyY+oDWTzVnBHDOczpPb/ADRQGxVKbg9ktczFrgcQW54beq9qfyE4Mkg4dYw09fNZviPKzgfhy6GfI+ibfnsdcPKORwPmkVAGvhlcDFuLQ7q0npou3T4ht6rP2rle9oQRlOEE5EKMttFIeIe8A1b8XmNSsi/x0ZPNf+DVo12OJmuZbZ17p/4uFjhx0a3mHZwjVWWcYB1/ZZsvHzXo0I6uEjU/jd0htg3I8pWYdxaMzhvmnDifUHzQfoZfgP8AURNDU4gQYlp8iFGbZU0u/VZx/Ed4z3hQVeNNadfIgqevQyfojlqYr2fSSR1MHNCF05zRWrcLpuzaDqqr+W6J+WAREDaZj6oQhcULJTfyXRJkCDMzGMxE94UdTkmkc5IyjLAYgYIQmaQ5G7kOloYyzE98/JSUuSKQ++Q3QhLCESU+TaIxgThjG2X0KtM5bogRdmPLPNCE+EMWqXCKTcmDzk6QrTKIGQA7BIhPgQ+FXrWFj/iaChCWBHOtHKtF2Qj7rn1uSWbjfKMhCEIcDnMtfIFJ+DoPed5XDtvsoon4Tcz+G8hCSHODa/ZSQfDXI7/8KkfZdUn/AFA+h77JEI8j5Zds3smLj4rQSNu/ku3YPZLRGLiHn+ovQhM2xZP/2Q=="/>
          <p:cNvSpPr>
            <a:spLocks noChangeAspect="1" noChangeArrowheads="1"/>
          </p:cNvSpPr>
          <p:nvPr/>
        </p:nvSpPr>
        <p:spPr bwMode="auto">
          <a:xfrm>
            <a:off x="76200" y="-830263"/>
            <a:ext cx="16764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data:image/jpg;base64,/9j/4AAQSkZJRgABAQAAAQABAAD/2wCEAAkGBhQSEBUUEBQUEA8QEBUQEBAQEA8QFBUVFRAVFBQVEhQXHCYeFxkjGRUUHy8gIycpLC0sFR4xNTAqNSYrLCkBCQoKDgwOGg8PGiwkHCUsKSwpLSwsLCwpLCwpLCkpKSwsKSkpLCksKSkpLCwsLCkqKSwpLCwpKSwpLCwsKSwsKf/AABEIALYAsAMBIgACEQEDEQH/xAAcAAABBQEBAQAAAAAAAAAAAAAAAQIDBAYFBwj/xAA9EAABAwEGBAMGBQMDBAMAAAABAAIRAwQSITFBUQUGYXEigbEHEzJCkaEUcsHR4WKS8DRS8UNTg8IjJDP/xAAbAQABBQEBAAAAAAAAAAAAAAACAAEDBAUGB//EACkRAAICAQQCAgEDBQAAAAAAAAABAgMRBBIhMQVBEzJRFCJhQnGRscH/2gAMAwEAAhEDEQA/APcUIQkIEIQkIEIQkIEIQkIEhRKo8S4iKYgYvIwH6lRXWwqg5zfAUYuTwia1W1tMS4+WvkFx6/Hnn4Bd6nEqk8FxlxknfFOFNcXrPOW2Saq4RpV6aEV+7lkb7TUdm93YEj0UVxw+Z/8Ae/8AdWjTQWLH/W2t5cmWkorpEH4qqMnuHS9PqpqHHazfiIeNiI+4QaeCiNJWavI3Q6kxnXXLtHdsPHGVIB8DjkD+hXSBWLfSXR4XxgtIbUMtyDjmNp6LpND5j5Hst7/JSu0mP3QNIlTAU5dCnkzxUIlEohAhCE4gQhCQgQhCQgQhCQiC12kMYXHQZbnQLM3y5xc4y4mf48le49aZcGDICT3OX2lUqTVw/nda52fFF8I1NNWow3Ptjg1K0J11K1cvksZGlKAn3U4MRIFyIQ1Ne1WRTTX01KkJSKj2KtUYrpH2VaqFJGTRPFnV4BxH/pvOI+AnXou4CsM6oWEObm0hy2VjtIexrhk4T/C7bxOr+WGyXaMzWU7Jbl0ywhIlW4URUIQjECEISECEISECQoKbVdDSdgT9kMnhNiRla771Rzt3GOwwUtIKnQOGO6uMK8q1U3OyUn7bNzGIpD4SgJWhCrIjFUjU2ErSjj2Cx4TXDBBekc/BWcoFJlYjNVnj0VpV3IUWoFWqMCuzyraJY5h+R0js7+QuPUOPdW+WKkV3jRzPR38rb8TPbev5G1Uc1NmsCEgSrt0YYqEIUgwIQhIQIQhIQKK0Dwn8p9FKmvGHcKOazFjoxdmOHmrbHKhRdDiNjH0MK3TcvLNRHbNo32srJbDkqha9PvKuQtEhKS8mPcm3k4yiOLk0uTQ7BJKNB7R0qtUepXOVSsVLHklgiJ78Vc5b/wBSfyOn6hUCYXR5Qbeq1HbMA/ucT/6rZ8ZDN8RtTxSzWhKkCVdwYAqEIUowJE2pWDc1XdaCcsOuqgsvhDhvkdItEpvvBuoQ3fHunhqj+dvpCwP94N0sqO6gsS+aXtD4MXxce7tDwN739wn1lLRtAOoXb4xy6KxvBxa8AD/c2BOnnmslb7FWoHxtN3So2S099lyGv0MnNyS4fJuae6E4qLfJ221E8VFwrJxOcD6hdKnaAsKdDiyeVeC4XJC5Qioh1RRqJGokgdgkLlEypgkdVRqISiPdUVSrURUq4H6Kk+srFcCaMB9argfotHyVZopOefnfh2bh6ysbWeXOaxuLnuDR5mF6Tw6ztpUmMBHgaBO51P1ldN4mpKTmyh5CeI7EXEqYKg3+6deXSbkzGFJUVStGGqdVfA6quxv3VfUXNPZHv2Ol7EuEnHFSNpp7Wp4Cihp12+xZEDU6EJFaUUhhYRCbeTkk0+hxLqjfRBzEzupUIZQjISZheZOVDTJrWcEtzfSGnVnTos/Q4iQdxEr1dwXnvPXABS/+xSF1hMVWjIE5OGwJw+6xNVo4N5SNbS6x/SYlHiQKmda8FjaHENNQVep8TwgrFs0W30ai2s0TLRgmutC5lnrl5DW4k4hdyycMgS/xHPoP3VSyMa+xScYlb8O5+WAGp17KzT4aBniVfbTTgxVZXP0V3a2VGWZrcgB2CfcVgsTSxArZfkDcn2VjTjJPpWyo34Xu7TPqnlqQtVivUWQ6Y7UWuUaau+XQpWBQUxJlWWLttPmyTsfswH+BwSoQtNAgoLRa2s+IgbSnWiuGCXGAFmbfaxUfJwb7sgA4GdwFW1F6r4XZYppdj/g0NCsHCQQZ1CkB66rLcNtF0QD4Q4RiTMiSfqp3cTfjj4SQThiJMKktQieWllng08pVWsVW8wHyndWFpQnuSZRksPAEKpb7G2rTdTeJY9pa4bghXCmOCiuhlDxeGfOfMlJ9itLqVQyWRiMnNcJa7/OqksFvNZ7WUwXveRAGOPXaN13vb3wYB1C0tkF4NCpt4fGyfIv+ivey/lkULI2s8f8Az2gX8flZ8jR3HiPcKhrLaqdMrX9ul/cv02zlLBo+D8IFFgydUIF90ZnWNguo1qVjU6FwtljnLLLblkQBLCUBLCjByMupLqkDU66nwNuK5YmlinITXBEg1I7tMKdqq0XyJ7z5Eg/cKwwr0LRywsGJLskTXvhLKFfk8rgY5XFrGajLwdGAIBwHW90hcKnSBALml7tCSGgflGgWltV5zrjDdBbLnQCRtAOqz1ezuY64S6o7El7mhrSCTAb1WZqIL7Ls0dNP+ksWOwi4XHBxmADkFUkTr/VeJDh1jVWaV5kbHMEZ9jonNb7zTWJcD9Cq/EuEWMtNt9HU4PapBYQAW5RkRoV0lzbDZ4Ae4XXwb3UbH7FdFrpxWpS2o7X3/wAMuzG5tDk1yVMqOwR2SxFtkaRkef8Agwtdm9yfiNak5uWEVAHH+wuVmlSDQGtENaA1oGQAEAfQBWbVUl3aVCuF1+oc3s9I1KoYWRwShACcsrAYiUBJCcEkIVKQgP8A+UvvAjSAGFijIUrnqJxT45DiXqb7tR9PKDfA/pdj6yr9J2C5PMgNO5Xbj7s3ag3Yf2K6FjrAtBb8LheB6Fduk6dS4Pp9GbJZipFwISBycFsLlcEJC2gA4uxlwAPkqHEeHvecLpGz5wO4hdVIorKIyWGHGbi8o4TuXjAN4hw2JVqx2J7T4jLY1I++GK6cJCFCtLGLzEkd85LDImkFxGMNjtj6qYBIAlU8Y4IWwVe1OwViVTtzsFW1sttbCguTkVPiO8Jl5c48WBtfuhH/AOLnuOxvNgT2vFWhUXD6itqSz7NatZRZa9PBUJcLo6iUgqKO6l1PA+Ce8i8oC7qmlwVcfaTmoO6b73YKEPQ6onQ6gSl50GO6YZ3TPeppO5RpBKJralIOaQ4SCIIKyNk4j+FrmzVTFMmaLycmnIHpotiVnub+ENrUZkNqMxadeoXo+t0/yxyu0Y9M0v2y6Z16NWQpw5eacH50dRd7q0AkNN2ZBc07dVvLJxFlRocw3mxMj9dlm0auUf22dhW0OHPo6ATlAytKkDlqwujJcMgwOKSEXkSj3RYwISEpjqoChnYo9jiucszzlzHTstB1SoQD8NJmr3nJoHqdEznDnyz2CmXVXXqseCg0+Nx0/KOpXgPMnNVa3VzWrGM202NJu02jG62ddSdVVjRLVy5+oeVE0tDmYiqys515wqB9SJxb8Lx2APlAXpFG3ggEGQQCCNRGBXz8LScJ+5jPot7yHzEHUhQqHx0fgknxU5wj8uUdlX8x4/dBWQXX+i/obk5OEj0ltQZ6qQWhcUW3FTNteE/X+Fykqn2zX+NHVFVIai5otffyz804W3zG8qP4mN8ReNVIa6p/imnXHqEx1VP8Q6rRcdalEbR381UNVMdW7lTQqDUEdfjvOpY4tbLY1LcIGBM+m6x9t5oqfM4j5cHTicR5xrot9xrkxtQ3mEzMxewxz/jZYniXJNQEy29mJa2NcJ6b7rv5J55OTMbxDivvCXsIDgLxIF0GDHiB+XpnKTh/OtSk8Q91FwMZ+E99D5rqW7ldzvlIE3ofgcBGHXYbLmVuWYBbd/oiLw3GO3XyQTorn9kTV3Thx6N3wn2q4D8QwOH++lAOWoy+i01i9o9jqRFW4T/3AQPqMF4jU5UIktLmSA7wkjXVv6Ks/l+0AeCpAB2x6Sde6rR0KX0kE7a32sH0bT5js5EivSI394z90lfmyysEutFEf+Vh9CvnA8CtTj8cblw1H76eabT5WrZPecdWiYLv8x2Rx0c0sbyNyh6PaeMe2OxUQYe6s4aUmGJ/M6AvOeYfbParRebZG/h6WPib4nxrLt8dFybNyUBiQXHHNxOWpH6aroUOVDOWWwgxr3Oymhpao8ye5/yA556MhdqVX3qjjUe4wXOJJynAnopafCnGIGnzYemi3ln5UJEBp28WUzPkP1XYsHKLsIaZmcGzn4f8HmrfyY+oDWTzVnBHDOczpPb/ADRQGxVKbg9ktczFrgcQW54beq9qfyE4Mkg4dYw09fNZviPKzgfhy6GfI+ibfnsdcPKORwPmkVAGvhlcDFuLQ7q0npou3T4ht6rP2rle9oQRlOEE5EKMttFIeIe8A1b8XmNSsi/x0ZPNf+DVo12OJmuZbZ17p/4uFjhx0a3mHZwjVWWcYB1/ZZsvHzXo0I6uEjU/jd0htg3I8pWYdxaMzhvmnDifUHzQfoZfgP8AURNDU4gQYlp8iFGbZU0u/VZx/Ed4z3hQVeNNadfIgqevQyfojlqYr2fSSR1MHNCF05zRWrcLpuzaDqqr+W6J+WAREDaZj6oQhcULJTfyXRJkCDMzGMxE94UdTkmkc5IyjLAYgYIQmaQ5G7kOloYyzE98/JSUuSKQ++Q3QhLCESU+TaIxgThjG2X0KtM5bogRdmPLPNCE+EMWqXCKTcmDzk6QrTKIGQA7BIhPgQ+FXrWFj/iaChCWBHOtHKtF2Qj7rn1uSWbjfKMhCEIcDnMtfIFJ+DoPed5XDtvsoon4Tcz+G8hCSHODa/ZSQfDXI7/8KkfZdUn/AFA+h77JEI8j5Zds3smLj4rQSNu/ku3YPZLRGLiHn+ovQhM2xZP/2Q=="/>
          <p:cNvSpPr>
            <a:spLocks noChangeAspect="1" noChangeArrowheads="1"/>
          </p:cNvSpPr>
          <p:nvPr/>
        </p:nvSpPr>
        <p:spPr bwMode="auto">
          <a:xfrm>
            <a:off x="76200" y="-769938"/>
            <a:ext cx="15621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2" name="AutoShape 10" descr="data:image/jpg;base64,/9j/4AAQSkZJRgABAQAAAQABAAD/2wCEAAkGBhQREBUQExQUFBQVFRQYFBYUFRQVFxYVFhQVFRQVFxUXHCYgFxkkGRUUHy8gIycpLCwsFR4xNTAqNSYrLCkBCQoKDgwOGg8PGiwkHyQpLCwtKSwpLCwtKSwsLCwpLCksKSksKSksLCksLCwsKSwpLCwsLCwsKSksLCwpLCksLP/AABEIALoBDwMBIgACEQEDEQH/xAAcAAABBQEBAQAAAAAAAAAAAAAAAgMEBQYBBwj/xABDEAACAQIEAwUECAQEBAcAAAABAgADEQQSITEFQVEGE2FxgSIykaEHFEJScrHB8CNiktEVM4Lhk6Ky8RZDU1SU0tP/xAAaAQACAwEBAAAAAAAAAAAAAAAAAgEDBAUG/8QAKhEAAgIBBAAGAgEFAAAAAAAAAAECAxEEEiExBRMiMkFRYZEUFTNCcYH/2gAMAwEAAhEDEQA/APcYQhAAhCEACEIQAIQhAAhCEACEIQAIQhAAhCEACEIjvJGQFGczSsx3HFX2UGdhvbYeZ5+UqK2Mep7x06DQD+85Or8Wpo4Xqf4L66JSL6txWmumYE9F1MiVOPfdU+pt+V5Uqbfu35QnAu8d1En6EkjVHTRXZZ/46fuD+o/2i1491T5yqAnCJn/q+rXTGdFZepxhTyMlUcYjbMPyPwMzGWczzfV49Yvev0Vy0yfRrrxQmXw/FHTncdDcy5wPF0qezezdDz8us7ul8Rp1HXDMs6pQJ8InNOgzpFR2EIQAIQhAAhCEACEIQAIQhAAhOExFSoALkgDqTaD47AchKytxtBtmbyFh8T+kif42xOgUDxJP/aUO+OcIba/kvoSNhsUHW+3XwnWxS9fhrLd6IwSISEeIjoflEHiqjcMB10t8jI8yP2GCwhOKw3jeJxCopZjYAEk+AjNrGQCpVC6k2A3mdx3F2qEqnspzP2mHPyEicR4oa7aghB7qnn0LCNJPJ+JeJysbrqeI/f2bqdOvdIcCxaGIBhn1nnGa2PAQyxOadBlfyQKAiWiolo7iA3ACBheCASY0ycwSOljt5dI5UjJaX1yaeUTjJb4DtCVstS5F7ZrbHxH6zQ02uLg3HUTAVqhXXcEa7yTwzjjYdrElqTHbW4G+ZfncT0nh/iMliFvXwzFbRnmJuYRjD11dA6sCrAEEHcHYx+elTyYghCEkAhCEACEJyAATEvVAFzoBuTIvEeJLRXM3oBqT5TI8Q461Q3Jt0XcD+5nO1OujS9sfVL6LYV7jRYjjgvlQX8TsfIc/lK3EVy2rMTK7AYwZtdZJamc1uXLylEZWzhun3+BpYjLCE97yhSuTHu6ilW0uhEhslUHsOsk954SGNvUSWo0ly4eBRt3kTFPobycwkPFjS0mziLaIXLLXguJzUrHdTb0G3ylN2j4nnfuV2Qgt4vuB5Afn4R7hlYqHVdyPZNrgMNiRIVLs1Y3NXfU2B1JN2Nz4mYNRKy2lV1/9L61CE8yZHAjqNJ54Ov3j8pGxWECcwdbbc55y7w++tObXBtjfXLiLEwiVFp3NOYy3B2BNpzNOhtYIjArPDNEsYgi8YUWTETlolmkqKA65jTnSDPt4xDNHjHHQ66Es19Och1B9knQ8+kfY3kettNUBET+zfHO4qdy5/hOdP5GOgP4SdPAzehp5Bijob8t/Kb7sbxv6xRysbvTsrHqpF0b1GnmJ6jw7UNry5P8A0YdTX/kjRXnZydnYMgQhCABK/i3E1oUy7HnYAbsTso8ZNdwN5geMcQOIql0uaaEqgG53zPbnc2A52Ex6vUKmHD5+C2qG5kXiPEXdi1Q6nkDov8olW1e5ia2JDEgHbfw849Rpc5x6613nLZZJ5fBMwdSxBmioVM6zOUVlpgqttJvplt4EwWcLTh1FxEmaPkUdU6E9Bf4STTqXEh0qwJyX1Mfw7eyp8B/b8wfhD5D4HmMhVjJZqSG7XNut/gJNkuMEQ7FcOw9rt943k7u4U1sItjYSa4YQsyPW0mdxmOL1VQbKxsfT2pacXx+RSB7x/KZ7BC766zn+IWbYOEDRR2myy7+KSqDGalK37t6RNjba88m4LJ0k0+iWZxmtIyYocwYsqDtEdeOyR3vIk1DGWB/ZESGPI38I6ggJHemJZ5FNU35zoxnI39Y20OB12vGDUtFVSDqDItV7b6y6EPsVjjVbRqpU0jfeX/33jLVJaoYIE1xdrjpr+kl9l+JfV8UhJslS6N/qIs3kGyf8QyGX+ekrcS1wR0vebqJbXu+hJx3RaPb1MVKDsVxc4jCozH209h/Erax9QQZfz1UJbopnKaw8BOGdiXMYgzfbfiQp0RSBs1U2Nt+7Hvn8h6zFUcURrseg0sPKK7ScVNbFO97qt0p9MqmzNbxIJ8rSCtS+v7855rVvz7H9HRqiq4ZZeYamtc/xAPxfa9DuPyj+I4CU9qmc672Ns4+HvfKUuHxFjNBgOLcjNGnjCC2szWWbnlIg0WB6ab+HnJKGWtfCUq4uQc2wdbBh59RKvE8Mq09ffT7y+9bqU5+Y08JrdbS45I3Euhjsu8pu0XaqnQJpK38Q+oW+/kZB41x9aCLZh3jtlpg2sTYlnI+6qg/6rCeacV4dU71yGapdtfZqNUJ3syhbc9CDYi0lPcsMeMMnofCu0Qzghr+fhNDh+06BMtiCGIIubbkj/q+U8Yp1e6bKRUWoN1KspGlxcOVH5ybh+L1l+yT5ZSdOejGUbJx9r/ZdsTPZaPHA2nOTcEuZixO1gD+ZnlnCO04Ngbgje+hA6mbfh/aNQADtbfrfnCNjTxMWVeOUbBSJFxuMCi/nbWUh7SqTp/a0g8Q4lnNybTS9RFR4KFD7G+I4stc3jvAw1w0rsLhzWcHZRt4zXYDCZRtM8YucsjOWOEP06hOhF/PWcqYBGGgyt1B/SP6CQ8TjFQXa3gAZfbRCUcTSx+ipSknwynxVIqxDAZhsQLXjBrEbGcx2O72puVsNOcjs4O5F+us8xdSozcV0dWEsxTJa44HcfpBqwbnIBc+cRmB8InlIlsnPcaKQR840X66yN3rDned+sA7yYwwQdNSxne96m4jNQdDI9TMNvnLtqIySKr22jDVbxP1m28ZqONxLFFZDI41XT1kbEVADfqD/ANozVxUiYjEXU+hH6y+FeGGTX/RZxjLiHonarTzD8dI/qhP9M9UBnz92Y4iKOOw9UmwFUKxvb2W9g+ntT39DO9pZZhg516xLIuVnaPiHcYapV5qvs/jYhEH9TCWRmL+k3E2o0qf3qpbf7in9WB8wJbbLbBsrgsySMHS6nW1vXnOV8ZrbaM08rAhs3oQB+R5WjlLCUAb92W/FUf8AJCo+M4FclHOVk2zhKXQ9Rqyyw9UyTwDB0WJLUkVPsixJY9SWJl03BcOTcIB+EsP1t8porqdi3dGaTUXgg4bG2k+nxTxtr8/7xDdnkPuu6+ob8xGKvZ1vsVVPgyMB/wAp/SaFC6K4QbospO3/AAfDVcPUxuUpiKCZqbU75WN1tTentZgxuRawuZisN2izqtM1atIkBbUxTB5AavbTawB0vaaHtT2R4hdqqGlUphbd2K9vY7q1RTTZVBBKjY5trTM4KhRxApVASvtgEk+3qCO7qNtqchVragbXjy9qckX1x+mQeJ4ZRWGY1ftFnAu9wUBLA8wOXIaxL4N8hqUqwdFP3VBC7ZiAb76X2lhiMAQ7I5uRbIz3OgCizemUnbQGQ8HxHuLM6MFuV1X2QhJ0zdDofSLu3e0v2kOiHWoNLnYknSx96/pyl4/FxSQJnIPOyk2HIeB21GvhKd6yJUOVbkdPtcwpNzr1kXE94vtML3YlzuBcg2HR7c4Sgp4yL0zbcG4t3n2s3jLU1DUbINR9o+HTzmL4RW7scxfUa6ZZsOF8QVQLDxPnMrgov8Cy6NhwvBBAPLTylm2JCi5MzqcaJFpHqY6/OaY3xisRMziW2M43ppKHE48tuZHxGMHWQjiNZTOUp9slLBKqYnKAev5Ti4u4kLHYkALcae1r5SIKo3Um/idJinXl5NlfsLj61A4vqJWq55/KOK1uvwvE8sbJYLihyiKmIvtb4yAXvOZD4w8tBkliuRzi/rXjIOXr87xLp0EbYiCZUcGQqtQrqDcdIyxI/wC0Yq1PGWKCA7Xq5tjbqOXpIrPynKh1vGHqa+k0pENhV2P71n0wg/Mz567LYE18bh6drqaqlh/Khzm/9M+hKW3nr8Z0NMuGzFqHloXPPPpNuatEfyVT65lE9Dnn30lD+JR/BU/6kk6r+2xKfejA95JGEGY67DU/2kWqmoA0j1euKaBb77zjqCbN1k8ItqfEOV9pMpcTPWZSnxAdfjH6PEgTZQzHoqkn5S/a0Y08s19PixHOOjjR5mUmG4Riqm1LIPvVWFMfO5PpLPDdiarf5tdV6ikpJ/rew+Cydtz6LPQIxvaKohXIUDm+TPmy5gLjMFNwL5NZlOA9lkqUzTdO5r++zL7SuvesyldbOgB94kMNJ6NgOFYfDaIMzNYO7HMWAI0Lchry2sJgaNWzkKwy0azLnZSt6dijXA0uaVj5gSzmuPqecjw9T9KOV8Gaq1qLACrnXuyXWxqiyorE299SVPkJGxfY5HpqGqVbkkt/Dy7Fl9lbmwBtfNofCK4zjKdYsGvq1LMOSlHuWHzXXkDL1scHpupqEu6PkZlfu2QmysxqGxW17HwMhS29FnqT5MPwvhSYaoxd1qBSRTABUMdb7i2bpa4O05j+HVabDEI3+brUQqcqkgWFtTe1po+CYCjTbN3qOFCoqoL2Yg+1TA/zGB2GijzknGYcuQadJa1Kwzfx1SpnUe2ctrFv5ZO99ofKMnWwrKBUawva6i9tSBccl3l9wagWtYE30t4iJx+A0DfU6qk2uwrIRoQQSBUNwDblLTsxU9gZAx1N2AbQk9ekVcrkifBf4Xs4WAzVQv8AKqA2/wBRbf0kteylM+9VqHyKD8ljYxWXS+vmd/WKHEpEXWu0ZZZY5/4Oo9ah83/2iT2Noj7/APVf9Ik8TI6xDcXPX4x5WV46Ewxyp2Ow7CxD36q5BH6TE8d4YuHrtSV862VgSLML39k200tymorcSJ5n4zH8ar5q7H8P5f7yiU4y6Rop3Zw2No/jHVrnqZEBjsraLx/vz1gKxEayTtouAHfrLdZxq5jeScK9SJOAA4jx+UjmpcbA6mPM3jG2WOkBFqeVowya3MmFI9gOGVK1RaVJSzuSALHl9pr+6o6y6P0iGbH6IeBZ6tTFsPZp3p0/F2A7w+gOX/UZ6uFlb2f4QuFoJh0AsigXHNt3Y+Z1lnOrXHbHBzZy3PJwzEfSZT9mg38zg+Vgf0m4mY+kLCFsEWH/AJb03P4QwD/Ik+kTULNbSJqeJpnlDUvaOuuwvsBv5nlGX4SrterWa/RFA9LmSaw+X7/tGKh5ziqTXtOhKKl2TcLgMJT17pqh61ahPyAAl3gePkEU6SU6YOnsIBYee8yqObyz4SbXc+UhuTa5YjjCKfBuW4uAOpkOrxZjtpKP61cbzhxFv3r8Jp86fWTNCCJtao1S631Ia34rXU38x85kOPU61BnW6mzDL7J17zUFV5m+YEHW4Bm44Nw92Oc6CXxpIn8QgXVffKgtlW7kA+QJ9IVVOWZMu81Q9KPGs9U6Ui1NVSjmFQkl69S4FPKdixuzHXKB5A3dTsjS+rsz2q1CcgdzlUPoWIAJ7tL2GgN99I7juBVsXXbE0cveFlqKK1TKReylwhuAxUAKGI0sb6yZiOCV/qdNK9JXuwUUFdjWqszZvaamMo0RiQH0AFzyMTU5YcOi/fEzdPhtWlXBBTINW7gvVCLmNswyhrelpeVsR9YX2CHZNq1NGpMCLsQ3sZW0GX3hvNjwHhPcIMyqGAAABDZOdgQLXFyLjXTeVnaPhdYEVKVmRWLvRJK3Ft0YAj3tSG3hZCbjuXZCtW7DIVGhYU1r6Zhcqpa1/eyEna9r28LTWYOuMuVCFUABQuwHT9385ksBWeqmapa7EmykkADRd+dpe4P2bCV0uUeyu1Is61BX9l1Bv1H5Hf5yvxXZ7nSa38r6jwsw1HrLDMGGU+h6H98pEOPKMUff8xa9xNlu1drgy5M9j6VSl76FR973l/qG0rjjb7G83KcVU7yo4n2ew1Y3BNFyb5ktYnq9M6N8j4ymVUMZiwyZ+i+bp8ZRY2rmquert/y2WXOKwbYfOQwqhBuoKk+aa287mZrIOpv1vKVJNGqpNLkkJHQ4keloPH4x5SLRWXC1t4xd+UTngG6xQFqsSyCGeJzwBcitegHnpEvb1P72iQ/jfzufgJO4JwStjWy0EzJf2qrXFIW5Zxoxvb2Rc6coyg5cIhySWWQadIswRVLOxAVQLlieQE9c7Fdjhgqed7NXcDOw2Ucqa3+yOu5Md7J9i6eCXNfvKzD26hAB8VUfZS+tt/GaSdWjT7PU+zFZc5cILTsITWZwkTimFFWi9M6h0YW81IkuJeQ1lAeE16BA5i559dmPh7QMh5Dzmr7YcJ7nEOAtka7pvb27Zrf6gT/qEzmW/W88/OOxtHTg8oYAlgagRAu0hoNbc/3rO1eHNWe5YImm+rH05Qi+Rbeh9MSXOVBc+Gw85p+CcF+0+reN/wApWYGrQoCyqWPibD1A1MexHaN2XKpyLbZRbQ77Rp2xh1yVxrk0a8V1vkBFwPatrYeYkPFVlq3pG+V1dDYlTlYFTZhqDZjqJRcPxBWmTf3iD6CTOH1s735S9Wyklgq2pSLzA4RUQIgyhQB4mwtdjuxtzMMZuvW5PqRY/Ix2m0gY2p/GA6A/pNFmI18C+6RMU/v5/rHStxr6RlKkcDyyDjIiT+itxGACMTbQn0Vrar5HcRCrbzlpVQEEHYypqOQcp5beXWVSgkNGeVyLWvYx7FotenlJysAcjc1a3TmOsrnqxulibHSVKzHDIK9sa1N2p1Fyup239QdiOhHjHUxeb4TnH6y17AnIyXyPa9r2JVuq6SJwrCVK7/V09l2JDNvkA9579ALgfiExJbpbYFiWFlkXEcIxWJpPUw9I1Rns9mVWIGtkDEZtdDqJksVWNJstZHpMDYiqrUzfp7QAPoTPpDh2ASjSWlTFlUWH9/M7+sdxOFWouV1V1PJgGHwM6tekio4fZC1DR82piha9/nO/XB1E9qx30XcOqtc4Wmp5mkXo+tqbAH1BlO30IYEm4bEr4CsD/wBSE/OD0n0yz+Qvo8x+ueInPro63nqC/Qlgvv4r/ir/APnJuH+iHh6izUqlTxfEV/yRlHyiPSMP5ETyGpxBVFyQB/McsncL4RicUbUKFR/5mU00Hm7gAHwntHDexGCw5vTwtBW5N3YZv6muZequkeGjiuWVyv8Ao874B9FCAh8Y/en/ANJCRSHgx96p8h4Tf4fCJTUIihVUWVVFgB0AG0fhNca4x6RRKTk8s5OwhHFCEIQAJwzsIAZzttwk18OSgJqU7sgG5GzjztYjxUTykjnsL+s93Kzzbt52danVOKpqTTYE1covkf71vukb+M52spbW+JponjhmMU8vCLDTmYHn8LH1uILqZy85RswdzQo6i8GWFEHQRccElpWr5VCDew+cueEpYC8zuGQ1KrPsi2Fz4bmWlfiwRbJvtmP6TTGUY4MmyUpM0WJ4itJdSMx2F7n1ErvruZrncqh+IvtMg+N74sqtfkWNiDyK23lzgmtZegQbW2USY2SnLkayCguDSUsRH0q6yroVZJaqALsbDr/tNTkofgz7SyDXEr+KpmXMNGX5iVuJ4/b2adwOp5+QjmE48GGWqL+KjX4c5TPVQzgfyZpcEUYi4nQbAk6W1MaxOECv3iMGQnW26k9RIvEcfsg5EDS5zPfQLbUmVSmvjkaEG3yM94XfKBmZmAyrqbk6L0vy8iZ6f2Z4F9WpDMB3r2NU73a2wPRdhKfsX2Tai31iv/mFRkXc0xzLHbvCDr05EzZATbo9M4euXZF1ufSjqjSdnBOzomY5aE7CAHITsIAEIQgAQhCABCEIAEIQgAQhCABEMgIIIB0Oh5+EXOEQYHlvbPsScOTicOpajqXpgXNLxUc6fVeXKY+liQdQQfEbec+gHBmE7VfReldjWwzChVbVlI/hO3UhdUY/eX4TBbpc8xNVd/wzz76zFCpIXGMJiMI2XE0mpa2DkXRvw1BofL3vCRxxDqbee/8AvOdKlx7NKeS6WrpblE1Kl9L2lT9f8Y4uL8YrrG4Ovm7wClYn7V728zNPhE9ok6Cy68ttZm0rgbc9zH/8RNt/S8fLQkknwaipxNE21PylZieIFzcnb4SobiAjT8QB1/fp1PgNYkt9nu6BQUSyOI/ODYq375ysw1WpWfuqNNqtWwORQWIB5vb3R+KwM3HAPoqqOQ+NfKLf5NIm5B5PV5eIXTxlkdG58ImVij2Z/hor4mp3WHUuw0Y3sqA83bl5DWei9mOxKYYrVqHva/3jfKl9xTB2G/tH2j4TQYDhlOhTFKii00XZVFh8OZ8TJYnSq0ka+TFO1yOBYqEJsKQhCEACEIQAIQhAAhCEACEIQAIQhAAhCEACEIQAIQhAAnLTsIAMV8KrgowDKwsysAQR0IOhHgZkOMfRHgK4JRGwzn7WHbIL+NMgofhNpBorSfaCLaPFeI/QtjKf+RiaVUaWFQPRY9ds6/C15n8X2H4rSuWwjuAbXpPSq38lVs3/ACz6IcTtorri/gtVskfM3+D4/wD9jjP/AI1f/wCkcpcF4gxyjA4y560Kij+pgAPjPpO06FivTwJ/kSPB+G/RjxOsfaSnhx1q1FY28Ep5r+pE2fBfoXop7eKrPXY7qn8Gn6hTmf1a3hPRBuR5TtPYRlXFfAjukyJwvglHDJ3dCmlJPuoqqL9Tbc+MnAQM4sZccCPnkVCEIwBCEIAEIQgAQhCABCEIAEIQgAQhCABCEIAEIQgB/9k="/>
          <p:cNvSpPr>
            <a:spLocks noChangeAspect="1" noChangeArrowheads="1"/>
          </p:cNvSpPr>
          <p:nvPr/>
        </p:nvSpPr>
        <p:spPr bwMode="auto">
          <a:xfrm>
            <a:off x="76200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4" name="AutoShape 12" descr="data:image/jpg;base64,/9j/4AAQSkZJRgABAQAAAQABAAD/2wCEAAkGBhQREBUQExQUFBQVFRQYFBYUFRQVFxYVFhQVFRQVFxUXHCYgFxkkGRUUHy8gIycpLCwsFR4xNTAqNSYrLCkBCQoKDgwOGg8PGiwkHyQpLCwtKSwpLCwtKSwsLCwpLCksKSksKSksLCksLCwsKSwpLCwsLCwsKSksLCwpLCksLP/AABEIALoBDwMBIgACEQEDEQH/xAAcAAABBQEBAQAAAAAAAAAAAAAAAgMEBQYBBwj/xABDEAACAQIEAwUECAQEBAcAAAABAgADEQQSITEFQVEGE2FxgSIykaEHFEJScrHB8CNiktEVM4Lhk6Ky8RZDU1SU0tP/xAAaAQACAwEBAAAAAAAAAAAAAAAAAgEDBAUG/8QAKhEAAgIBBAAGAgEFAAAAAAAAAAECAxEEEiExBRMiMkFRYZEUFTNCcYH/2gAMAwEAAhEDEQA/APcYQhAAhCEACEIQAIQhAAhCEACEIQAIQhAAhCEACEIjvJGQFGczSsx3HFX2UGdhvbYeZ5+UqK2Mep7x06DQD+85Or8Wpo4Xqf4L66JSL6txWmumYE9F1MiVOPfdU+pt+V5Uqbfu35QnAu8d1En6EkjVHTRXZZ/46fuD+o/2i1491T5yqAnCJn/q+rXTGdFZepxhTyMlUcYjbMPyPwMzGWczzfV49Yvev0Vy0yfRrrxQmXw/FHTncdDcy5wPF0qezezdDz8us7ul8Rp1HXDMs6pQJ8InNOgzpFR2EIQAIQhAAhCEACEIQAIQhAAhOExFSoALkgDqTaD47AchKytxtBtmbyFh8T+kif42xOgUDxJP/aUO+OcIba/kvoSNhsUHW+3XwnWxS9fhrLd6IwSISEeIjoflEHiqjcMB10t8jI8yP2GCwhOKw3jeJxCopZjYAEk+AjNrGQCpVC6k2A3mdx3F2qEqnspzP2mHPyEicR4oa7aghB7qnn0LCNJPJ+JeJysbrqeI/f2bqdOvdIcCxaGIBhn1nnGa2PAQyxOadBlfyQKAiWiolo7iA3ACBheCASY0ycwSOljt5dI5UjJaX1yaeUTjJb4DtCVstS5F7ZrbHxH6zQ02uLg3HUTAVqhXXcEa7yTwzjjYdrElqTHbW4G+ZfncT0nh/iMliFvXwzFbRnmJuYRjD11dA6sCrAEEHcHYx+elTyYghCEkAhCEACEJyAATEvVAFzoBuTIvEeJLRXM3oBqT5TI8Q461Q3Jt0XcD+5nO1OujS9sfVL6LYV7jRYjjgvlQX8TsfIc/lK3EVy2rMTK7AYwZtdZJamc1uXLylEZWzhun3+BpYjLCE97yhSuTHu6ilW0uhEhslUHsOsk954SGNvUSWo0ly4eBRt3kTFPobycwkPFjS0mziLaIXLLXguJzUrHdTb0G3ylN2j4nnfuV2Qgt4vuB5Afn4R7hlYqHVdyPZNrgMNiRIVLs1Y3NXfU2B1JN2Nz4mYNRKy2lV1/9L61CE8yZHAjqNJ54Ov3j8pGxWECcwdbbc55y7w++tObXBtjfXLiLEwiVFp3NOYy3B2BNpzNOhtYIjArPDNEsYgi8YUWTETlolmkqKA65jTnSDPt4xDNHjHHQ66Es19Och1B9knQ8+kfY3kettNUBET+zfHO4qdy5/hOdP5GOgP4SdPAzehp5Bijob8t/Kb7sbxv6xRysbvTsrHqpF0b1GnmJ6jw7UNry5P8A0YdTX/kjRXnZydnYMgQhCABK/i3E1oUy7HnYAbsTso8ZNdwN5geMcQOIql0uaaEqgG53zPbnc2A52Ex6vUKmHD5+C2qG5kXiPEXdi1Q6nkDov8olW1e5ia2JDEgHbfw849Rpc5x6613nLZZJ5fBMwdSxBmioVM6zOUVlpgqttJvplt4EwWcLTh1FxEmaPkUdU6E9Bf4STTqXEh0qwJyX1Mfw7eyp8B/b8wfhD5D4HmMhVjJZqSG7XNut/gJNkuMEQ7FcOw9rt943k7u4U1sItjYSa4YQsyPW0mdxmOL1VQbKxsfT2pacXx+RSB7x/KZ7BC766zn+IWbYOEDRR2myy7+KSqDGalK37t6RNjba88m4LJ0k0+iWZxmtIyYocwYsqDtEdeOyR3vIk1DGWB/ZESGPI38I6ggJHemJZ5FNU35zoxnI39Y20OB12vGDUtFVSDqDItV7b6y6EPsVjjVbRqpU0jfeX/33jLVJaoYIE1xdrjpr+kl9l+JfV8UhJslS6N/qIs3kGyf8QyGX+ekrcS1wR0vebqJbXu+hJx3RaPb1MVKDsVxc4jCozH209h/Erax9QQZfz1UJbopnKaw8BOGdiXMYgzfbfiQp0RSBs1U2Nt+7Hvn8h6zFUcURrseg0sPKK7ScVNbFO97qt0p9MqmzNbxIJ8rSCtS+v7855rVvz7H9HRqiq4ZZeYamtc/xAPxfa9DuPyj+I4CU9qmc672Ns4+HvfKUuHxFjNBgOLcjNGnjCC2szWWbnlIg0WB6ab+HnJKGWtfCUq4uQc2wdbBh59RKvE8Mq09ffT7y+9bqU5+Y08JrdbS45I3Euhjsu8pu0XaqnQJpK38Q+oW+/kZB41x9aCLZh3jtlpg2sTYlnI+6qg/6rCeacV4dU71yGapdtfZqNUJ3syhbc9CDYi0lPcsMeMMnofCu0Qzghr+fhNDh+06BMtiCGIIubbkj/q+U8Yp1e6bKRUWoN1KspGlxcOVH5ybh+L1l+yT5ZSdOejGUbJx9r/ZdsTPZaPHA2nOTcEuZixO1gD+ZnlnCO04Ngbgje+hA6mbfh/aNQADtbfrfnCNjTxMWVeOUbBSJFxuMCi/nbWUh7SqTp/a0g8Q4lnNybTS9RFR4KFD7G+I4stc3jvAw1w0rsLhzWcHZRt4zXYDCZRtM8YucsjOWOEP06hOhF/PWcqYBGGgyt1B/SP6CQ8TjFQXa3gAZfbRCUcTSx+ipSknwynxVIqxDAZhsQLXjBrEbGcx2O72puVsNOcjs4O5F+us8xdSozcV0dWEsxTJa44HcfpBqwbnIBc+cRmB8InlIlsnPcaKQR840X66yN3rDned+sA7yYwwQdNSxne96m4jNQdDI9TMNvnLtqIySKr22jDVbxP1m28ZqONxLFFZDI41XT1kbEVADfqD/ANozVxUiYjEXU+hH6y+FeGGTX/RZxjLiHonarTzD8dI/qhP9M9UBnz92Y4iKOOw9UmwFUKxvb2W9g+ntT39DO9pZZhg516xLIuVnaPiHcYapV5qvs/jYhEH9TCWRmL+k3E2o0qf3qpbf7in9WB8wJbbLbBsrgsySMHS6nW1vXnOV8ZrbaM08rAhs3oQB+R5WjlLCUAb92W/FUf8AJCo+M4FclHOVk2zhKXQ9Rqyyw9UyTwDB0WJLUkVPsixJY9SWJl03BcOTcIB+EsP1t8porqdi3dGaTUXgg4bG2k+nxTxtr8/7xDdnkPuu6+ob8xGKvZ1vsVVPgyMB/wAp/SaFC6K4QbospO3/AAfDVcPUxuUpiKCZqbU75WN1tTentZgxuRawuZisN2izqtM1atIkBbUxTB5AavbTawB0vaaHtT2R4hdqqGlUphbd2K9vY7q1RTTZVBBKjY5trTM4KhRxApVASvtgEk+3qCO7qNtqchVragbXjy9qckX1x+mQeJ4ZRWGY1ftFnAu9wUBLA8wOXIaxL4N8hqUqwdFP3VBC7ZiAb76X2lhiMAQ7I5uRbIz3OgCizemUnbQGQ8HxHuLM6MFuV1X2QhJ0zdDofSLu3e0v2kOiHWoNLnYknSx96/pyl4/FxSQJnIPOyk2HIeB21GvhKd6yJUOVbkdPtcwpNzr1kXE94vtML3YlzuBcg2HR7c4Sgp4yL0zbcG4t3n2s3jLU1DUbINR9o+HTzmL4RW7scxfUa6ZZsOF8QVQLDxPnMrgov8Cy6NhwvBBAPLTylm2JCi5MzqcaJFpHqY6/OaY3xisRMziW2M43ppKHE48tuZHxGMHWQjiNZTOUp9slLBKqYnKAev5Ti4u4kLHYkALcae1r5SIKo3Um/idJinXl5NlfsLj61A4vqJWq55/KOK1uvwvE8sbJYLihyiKmIvtb4yAXvOZD4w8tBkliuRzi/rXjIOXr87xLp0EbYiCZUcGQqtQrqDcdIyxI/wC0Yq1PGWKCA7Xq5tjbqOXpIrPynKh1vGHqa+k0pENhV2P71n0wg/Mz567LYE18bh6drqaqlh/Khzm/9M+hKW3nr8Z0NMuGzFqHloXPPPpNuatEfyVT65lE9Dnn30lD+JR/BU/6kk6r+2xKfejA95JGEGY67DU/2kWqmoA0j1euKaBb77zjqCbN1k8ItqfEOV9pMpcTPWZSnxAdfjH6PEgTZQzHoqkn5S/a0Y08s19PixHOOjjR5mUmG4Riqm1LIPvVWFMfO5PpLPDdiarf5tdV6ikpJ/rew+Cydtz6LPQIxvaKohXIUDm+TPmy5gLjMFNwL5NZlOA9lkqUzTdO5r++zL7SuvesyldbOgB94kMNJ6NgOFYfDaIMzNYO7HMWAI0Lchry2sJgaNWzkKwy0azLnZSt6dijXA0uaVj5gSzmuPqecjw9T9KOV8Gaq1qLACrnXuyXWxqiyorE299SVPkJGxfY5HpqGqVbkkt/Dy7Fl9lbmwBtfNofCK4zjKdYsGvq1LMOSlHuWHzXXkDL1scHpupqEu6PkZlfu2QmysxqGxW17HwMhS29FnqT5MPwvhSYaoxd1qBSRTABUMdb7i2bpa4O05j+HVabDEI3+brUQqcqkgWFtTe1po+CYCjTbN3qOFCoqoL2Yg+1TA/zGB2GijzknGYcuQadJa1Kwzfx1SpnUe2ctrFv5ZO99ofKMnWwrKBUawva6i9tSBccl3l9wagWtYE30t4iJx+A0DfU6qk2uwrIRoQQSBUNwDblLTsxU9gZAx1N2AbQk9ekVcrkifBf4Xs4WAzVQv8AKqA2/wBRbf0kteylM+9VqHyKD8ljYxWXS+vmd/WKHEpEXWu0ZZZY5/4Oo9ah83/2iT2Noj7/APVf9Ik8TI6xDcXPX4x5WV46Ewxyp2Ow7CxD36q5BH6TE8d4YuHrtSV862VgSLML39k200tymorcSJ5n4zH8ar5q7H8P5f7yiU4y6Rop3Zw2No/jHVrnqZEBjsraLx/vz1gKxEayTtouAHfrLdZxq5jeScK9SJOAA4jx+UjmpcbA6mPM3jG2WOkBFqeVowya3MmFI9gOGVK1RaVJSzuSALHl9pr+6o6y6P0iGbH6IeBZ6tTFsPZp3p0/F2A7w+gOX/UZ6uFlb2f4QuFoJh0AsigXHNt3Y+Z1lnOrXHbHBzZy3PJwzEfSZT9mg38zg+Vgf0m4mY+kLCFsEWH/AJb03P4QwD/Ik+kTULNbSJqeJpnlDUvaOuuwvsBv5nlGX4SrterWa/RFA9LmSaw+X7/tGKh5ziqTXtOhKKl2TcLgMJT17pqh61ahPyAAl3gePkEU6SU6YOnsIBYee8yqObyz4SbXc+UhuTa5YjjCKfBuW4uAOpkOrxZjtpKP61cbzhxFv3r8Jp86fWTNCCJtao1S631Ia34rXU38x85kOPU61BnW6mzDL7J17zUFV5m+YEHW4Bm44Nw92Oc6CXxpIn8QgXVffKgtlW7kA+QJ9IVVOWZMu81Q9KPGs9U6Ui1NVSjmFQkl69S4FPKdixuzHXKB5A3dTsjS+rsz2q1CcgdzlUPoWIAJ7tL2GgN99I7juBVsXXbE0cveFlqKK1TKReylwhuAxUAKGI0sb6yZiOCV/qdNK9JXuwUUFdjWqszZvaamMo0RiQH0AFzyMTU5YcOi/fEzdPhtWlXBBTINW7gvVCLmNswyhrelpeVsR9YX2CHZNq1NGpMCLsQ3sZW0GX3hvNjwHhPcIMyqGAAABDZOdgQLXFyLjXTeVnaPhdYEVKVmRWLvRJK3Ft0YAj3tSG3hZCbjuXZCtW7DIVGhYU1r6Zhcqpa1/eyEna9r28LTWYOuMuVCFUABQuwHT9385ksBWeqmapa7EmykkADRd+dpe4P2bCV0uUeyu1Is61BX9l1Bv1H5Hf5yvxXZ7nSa38r6jwsw1HrLDMGGU+h6H98pEOPKMUff8xa9xNlu1drgy5M9j6VSl76FR973l/qG0rjjb7G83KcVU7yo4n2ew1Y3BNFyb5ktYnq9M6N8j4ymVUMZiwyZ+i+bp8ZRY2rmquert/y2WXOKwbYfOQwqhBuoKk+aa287mZrIOpv1vKVJNGqpNLkkJHQ4keloPH4x5SLRWXC1t4xd+UTngG6xQFqsSyCGeJzwBcitegHnpEvb1P72iQ/jfzufgJO4JwStjWy0EzJf2qrXFIW5Zxoxvb2Rc6coyg5cIhySWWQadIswRVLOxAVQLlieQE9c7Fdjhgqed7NXcDOw2Ucqa3+yOu5Md7J9i6eCXNfvKzD26hAB8VUfZS+tt/GaSdWjT7PU+zFZc5cILTsITWZwkTimFFWi9M6h0YW81IkuJeQ1lAeE16BA5i559dmPh7QMh5Dzmr7YcJ7nEOAtka7pvb27Zrf6gT/qEzmW/W88/OOxtHTg8oYAlgagRAu0hoNbc/3rO1eHNWe5YImm+rH05Qi+Rbeh9MSXOVBc+Gw85p+CcF+0+reN/wApWYGrQoCyqWPibD1A1MexHaN2XKpyLbZRbQ77Rp2xh1yVxrk0a8V1vkBFwPatrYeYkPFVlq3pG+V1dDYlTlYFTZhqDZjqJRcPxBWmTf3iD6CTOH1s735S9Wyklgq2pSLzA4RUQIgyhQB4mwtdjuxtzMMZuvW5PqRY/Ix2m0gY2p/GA6A/pNFmI18C+6RMU/v5/rHStxr6RlKkcDyyDjIiT+itxGACMTbQn0Vrar5HcRCrbzlpVQEEHYypqOQcp5beXWVSgkNGeVyLWvYx7FotenlJysAcjc1a3TmOsrnqxulibHSVKzHDIK9sa1N2p1Fyup239QdiOhHjHUxeb4TnH6y17AnIyXyPa9r2JVuq6SJwrCVK7/V09l2JDNvkA9579ALgfiExJbpbYFiWFlkXEcIxWJpPUw9I1Rns9mVWIGtkDEZtdDqJksVWNJstZHpMDYiqrUzfp7QAPoTPpDh2ASjSWlTFlUWH9/M7+sdxOFWouV1V1PJgGHwM6tekio4fZC1DR82piha9/nO/XB1E9qx30XcOqtc4Wmp5mkXo+tqbAH1BlO30IYEm4bEr4CsD/wBSE/OD0n0yz+Qvo8x+ueInPro63nqC/Qlgvv4r/ir/APnJuH+iHh6izUqlTxfEV/yRlHyiPSMP5ETyGpxBVFyQB/McsncL4RicUbUKFR/5mU00Hm7gAHwntHDexGCw5vTwtBW5N3YZv6muZequkeGjiuWVyv8Ao874B9FCAh8Y/en/ANJCRSHgx96p8h4Tf4fCJTUIihVUWVVFgB0AG0fhNca4x6RRKTk8s5OwhHFCEIQAJwzsIAZzttwk18OSgJqU7sgG5GzjztYjxUTykjnsL+s93Kzzbt52danVOKpqTTYE1covkf71vukb+M52spbW+JponjhmMU8vCLDTmYHn8LH1uILqZy85RswdzQo6i8GWFEHQRccElpWr5VCDew+cueEpYC8zuGQ1KrPsi2Fz4bmWlfiwRbJvtmP6TTGUY4MmyUpM0WJ4itJdSMx2F7n1ErvruZrncqh+IvtMg+N74sqtfkWNiDyK23lzgmtZegQbW2USY2SnLkayCguDSUsRH0q6yroVZJaqALsbDr/tNTkofgz7SyDXEr+KpmXMNGX5iVuJ4/b2adwOp5+QjmE48GGWqL+KjX4c5TPVQzgfyZpcEUYi4nQbAk6W1MaxOECv3iMGQnW26k9RIvEcfsg5EDS5zPfQLbUmVSmvjkaEG3yM94XfKBmZmAyrqbk6L0vy8iZ6f2Z4F9WpDMB3r2NU73a2wPRdhKfsX2Tai31iv/mFRkXc0xzLHbvCDr05EzZATbo9M4euXZF1ufSjqjSdnBOzomY5aE7CAHITsIAEIQgAQhCABCEIAEIQgAQhCABEMgIIIB0Oh5+EXOEQYHlvbPsScOTicOpajqXpgXNLxUc6fVeXKY+liQdQQfEbec+gHBmE7VfReldjWwzChVbVlI/hO3UhdUY/eX4TBbpc8xNVd/wzz76zFCpIXGMJiMI2XE0mpa2DkXRvw1BofL3vCRxxDqbee/8AvOdKlx7NKeS6WrpblE1Kl9L2lT9f8Y4uL8YrrG4Ovm7wClYn7V728zNPhE9ok6Cy68ttZm0rgbc9zH/8RNt/S8fLQkknwaipxNE21PylZieIFzcnb4SobiAjT8QB1/fp1PgNYkt9nu6BQUSyOI/ODYq375ysw1WpWfuqNNqtWwORQWIB5vb3R+KwM3HAPoqqOQ+NfKLf5NIm5B5PV5eIXTxlkdG58ImVij2Z/hor4mp3WHUuw0Y3sqA83bl5DWei9mOxKYYrVqHva/3jfKl9xTB2G/tH2j4TQYDhlOhTFKii00XZVFh8OZ8TJYnSq0ka+TFO1yOBYqEJsKQhCEACEIQAIQhAAhCEACEIQAIQhAAhCEACEIQAIQhAAnLTsIAMV8KrgowDKwsysAQR0IOhHgZkOMfRHgK4JRGwzn7WHbIL+NMgofhNpBorSfaCLaPFeI/QtjKf+RiaVUaWFQPRY9ds6/C15n8X2H4rSuWwjuAbXpPSq38lVs3/ACz6IcTtorri/gtVskfM3+D4/wD9jjP/AI1f/wCkcpcF4gxyjA4y560Kij+pgAPjPpO06FivTwJ/kSPB+G/RjxOsfaSnhx1q1FY28Ep5r+pE2fBfoXop7eKrPXY7qn8Gn6hTmf1a3hPRBuR5TtPYRlXFfAjukyJwvglHDJ3dCmlJPuoqqL9Tbc+MnAQM4sZccCPnkVCEIwBCEIAEIQgAQhCABCEIAEIQgAQhCABCEIAEIQgB/9k="/>
          <p:cNvSpPr>
            <a:spLocks noChangeAspect="1" noChangeArrowheads="1"/>
          </p:cNvSpPr>
          <p:nvPr/>
        </p:nvSpPr>
        <p:spPr bwMode="auto">
          <a:xfrm>
            <a:off x="76200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6" name="Picture 14" descr="http://t1.gstatic.com/images?q=tbn:ANd9GcS2GgQIs91jnc9S-WHgRa2tG0pQTT-iFXj21tawFyOKq1f2dPXA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00702"/>
            <a:ext cx="1222045" cy="857256"/>
          </a:xfrm>
          <a:prstGeom prst="rect">
            <a:avLst/>
          </a:prstGeom>
          <a:noFill/>
        </p:spPr>
      </p:pic>
      <p:sp>
        <p:nvSpPr>
          <p:cNvPr id="3090" name="AutoShape 18" descr="data:image/jpg;base64,/9j/4AAQSkZJRgABAQAAAQABAAD/2wCEAAkGBhQSERQUExQWFRUWGR0YGRgYGBweHBogHBwYHxwfHiAcHCYfGyAkHhgYHy8gIycpLCwsFx4xNTAqNSYrLCkBCQoKDgwOGg8PGiwlHyQ0Ki4uMSwsLCwtLC8sLCwsLCwsLC8sLC8yKiwpLCksLCovLCwsLC8qKS8sLC0sLCwsLP/AABEIALwBDAMBIgACEQEDEQH/xAAcAAACAwEBAQEAAAAAAAAAAAAEBQIDBgcBAAj/xAA/EAACAQIEBAQCCAYCAQMFAAABAhEAAwQSITEFQVFhBhMicTKBByNCUpGhscEUM2Jy0fDh8UMVU4IkY3Oy0v/EABoBAAMBAQEBAAAAAAAAAAAAAAIDBAUBBgD/xAAyEQABAgMGAwgCAgMBAAAAAAABAAIDESEEEjFBUfAiYaEFE3GBkbHR4TLBI/EUQlLS/9oADAMBAAIRAxEAPwDsltQo6CgbnFc05NFG7Gdf7R+5obEK9x4cDL9wnf57H2qriGIUIon0lxIbou4ry0a3PiOLYdAM8z8e6oEINE3VKMXTQnKRqsmdD16k1DHM4QMq6zEKd596Ct8aCiLiwOQO8VbcvhF8xiHUbj7s8/8Amo4jgZjY3yVDGy3irwftPDsBquxA7daDu4x7hC2CGjUSdR1HfegcRi2uROYW8wy3Y26gn8RX17iKWwUSPvB4gmev6VGYkqTp1KcGEePRFnCKsNcaWJkAHRW6HrtQuN42WGp30I78qAGIa5LbISAx5g8zB+VG8J4cbjkLEDR7nIg67df0pMnxD3bB5D9o6N4nKq3h3uvlIPQjmOh9qfYXgypDXjmbT0j4QRt7mi7NsWxktj5k6nTTXnUDiAB1J0ZTuO9aEKzwoFXVPQfJU7ojn0wCsvYox2kDL71VcLSV2Ua5uYmq7lkn+YdtQBzHv1qnzmcxaOYMIIYjSuRIjnHjnX1Pl6LjWjJEXL625+8NxyI6igM7XdjCL9s8u1eDBhNbpzAaQDBWevUVRj+MlegjpsynqOtSxH5PoNBj579E9ja8NeaLVxa+E/WRMzIYHp0pdiuI5jofj0jv2oazZe6YU5eaZh8QPtsO9OOGcKWwCznM25nUL7fOvoUCJaDSjR0+0T3MhCZqVXw/ghPrv7Efy+45k9O1XcR40EhLalmYQiJuf2RRzc7V7fd7sR6UJ3O7ew5/p+lEYHBW7U6akyxbV27k8/0HKtAObCbch0Guv0onOdFM3JfgeBs7C7iWBZdrSz5ad9dXYfePyFOjc1AG4Oh61E+oj8AatA0IG/OP2oGCe8fBdNF8ECzzPMdKjduBfi1J5dfaq7t8jRNT1HTmDUCRbXMdTynVT2HSmufk3L0HyV8BqrfKLfEduXOP3oXFcXA2P9pG/sRQWK4g105LWvTqD79KuTDWrILP62kTP2T7VOYhJPdmmZO98ky7L8vRU2cMX+suyluRHuOo5Ch+K+IckgQI0IGxHXtVHFeOs0qozEbwCZXqY6aUDZtiz6nIN0AkQcyMsbQRvqaQ5wFGmmuZTQ3MojCYQNDX562xoVdTrr+VA8X8QhbeUHKg+ED7JmIHWh8bxYt6RG4yqOR/YVjuMeIreHzZibt/Lt9ka8429t6ODDdF4Gj78URk3iemfHOMBEL3XKKSQBPqf08/107VzfxJ4sbEHKnptiIHMxzP+KA4xxV77G5cPruakDZRyA6bU98J/RrisXF02/Lsb+ZcORT7Tq3yFems1ih2Zt9+O9zWbGjl/gs7guG3b05eQkkmKFuBlJBkEaEV3rhngjC2LYV2a63RPSu3VtTHsN6P4XwDDYf1WcNaRjvcceY/4vMfKujtJgJveUlIHnNcO4H4PxuL/kWLjr974UH/AMmhfzrW4T6G8Tl+sxWGtt93O7Ee5VSPzrqF7EZviZnjkToPlsKguNjQQOwFTu7UcTwhAYpWn8yZRZ/qDciOhoW5fAu25j4iBOwoxryohaSAN83MjpWfucUVSrsuYwSByBJ3PWBWVDDYXG41PQTWnEdMyCM41jFtnOQLhtzykKP6o0pFgOLW71y4zE+VsUXnM5hM6ClfFuPpaDCXVWMtp8U76EzECJ51isb4uwwugqrqu0qdAJ3yz7GPemvhutJvMB9E6CC0cS6aOM52/hwSiRA00C7AjkdqoOOtWwNMzSUObX8OmtYy/wCNsPmT60sADGRDptoc3tR/g/C3OJ3CRba3hbdzNcafXcOpFtekj4jyHvUzbDFcZuBA5qsljWzK1nh7AXcdNxm8vDkZcw+NyG1C8gI0Le8VtFuBVAQZUXQgRAHWoM6gBBCLAyCIURyHaqUuhzLIwUSpj96+e9sPghU55n6UriX1OCuk6hYZOvMf9V5dxAQSYzRIbkw6ULjOIhDCxmG0faB5R1oe3ZGXPcMrvkEhl6f9VOYsqNx6BEGUmf7Uxbe7rPlpO55H26V7fxdpQw8sBl0Ou/cHrzoHH8YJJAJY8oGpU9QKE/h4Oa4VOX7G+Zfft0qfvK8Pqf19Jwhz/L0VzM1wkhgQuhJPqKntzIq3CYEFjk9RXUXG0AU8jGh/WpYfguYq/wDLQfiw6H/NM7bAAJbAVRz5D/n86rgWOYvxKDqUiLHDeFq9totoBVkk7D7Z/wD5FfFIYZhmYfZHwr3J+0a+snkmk7uw1b26CiFQWxoNeh1BmqHxQRdZQD0+zuqnDCTNys+HUzmPI7H/ABUQkmT6RynUe1SRZ1Pw9uXyqZYRmMBe209xXGtvVOG6lHhgvY6ac+xqgOXML6V5TvPY86r9b6AAW55n9DUMfjFCFF0I0yHtzU1wuBE8B7+HLcl0BX3sQLSnYgaE7EHvSsi5eJKgZCYYzA969Th7t6rzZeq82HXpUeI8ZCCEgCPSRz7GkvfMcVBkM0YbI0qURisatkFQiqY1jZh2PWsxf4g11yqkkCM5ESFPMg7xUYe8uYmLUkyCCY5wJn/qgcTjBbUKASQcoI+JwQYmPfflSnEuNfIJ7GS8UcuJW0YSM4WRc2LAn7QmO3ypLxLiYCs7MEtrm9R6nkg/GlHF+Nph0X+IPqYQLSamAdyTy96W2eHX+JOrXBksSfLVdlmBrpqYG/6VVDsxPHEMm7w3JMkBggOO+ILmIBtYMFbYiXkh30j3A/M0g4Fws+e9q7KsBqD/ALtXbuAeErVkbDOpgqo3HWaccS8KWL65Htpm0KtpmSREggflt1q6Hbmw2mGxsm65z5qO0Qw80KwfgvwlZtL/ABN22rOT9Vn9QAH2o27D8a0GK4yC3N2/H/ijRwTKVsg+hEC9J7/8Uys+E4GkUwQX2kXiaLIdNlJLOLi3J1gDoN6vW4x2H41qbXhdR8Rq1OE25gantRjs8DEpJLisjbw7MxB5RtTTD8GbL8NP79uxhka7edLajUl2AGnvuewrFYv6esCjlbdu9dUaZwqgH2DEGPcCnssTQKhc7slaLEHznCL/AC1/bcn9qS8ea3bz5eXM7KBz70+xVxUUgMtu2N2Jgd5PM9hWC4oBj4SyCMNPxaq99hO33bY66TWM6EHTc/DM/oLWhtJPJZXieNW+Cn1lwA6OMok/dUmfypLZ8KvcY5FAE6IxMr8yNfeusYLwSEhWCjQCI9I6ZTGg/OnacFS0sES2gZG1nuCKMdod0JQxTmtBt0Lk+F8CZRmbUj4lbc/2muveGMBbwmFS0uchJLjpn1M+2g+Ve2uBCVNzlOWRII6T13qOEv3Rbe7bIaSxKyM0ex3pf+VGijiz3glxXh0mpqoDAqznLo1sMI22n9KGbiju48serUMDoNOev4UvfFPdCeeGRYkOMp3HwyND1+VRxPGQCbLMCABERMcmH7/Oo4rjz/f9aL5rETdZbZlkGYyVdTmC/hoNetLBxRrpDprrlcj4Rykn30ry3xK6ltmZSJkR2XqOU9DV+GttcAKAW7ZWGAAEnTYDnFJbDc/hAKcSGCZXlhMpi2sv8LMCfUD36a6U1wfDhahrhzMNAOlTwmFI0tgKB9o6/wDZ7/hV9tI+H1Pvmb9h/prVhWdkHjiVPPDyCifFc+jV6xZoLSAdlA9R+XIe9TTDkkDQAagcvn3qyxZCmfvfaPWpqCVg/DO/+edBFi96aoWMDVIPpA0B3moKnMggDmNRUbDSTlHuJ0PcTVgMSF0y7qTXGAOAcjNKKbPGrkCdmG1CFmaXaUUnYCRPU9BVnnCc7BkU7dJ6xQV/HXLjZEEkfEwHpynrXHuH1r45yXWgqON4pqVVZeIYLqGHb/NRtYFkPmXcrEA5UPMe/UDlUTdTDCBHmZdLm4YbxrSPGcRe+RlMSdWIOVSNiY2nUUgumeKp6De5pobMUwRvE+MZoCn4vhE7N0E9aSrh2XW/oJ2RvUpJ0nSIjpUWS2mYP6mXUmRlBOuZTuP8SKU4riBZC5YW7eUTcYwfSYIg7Ty50LWlx5pzWyoMEzxnEiz7jNBDRt0BbkO/asNxnxeAwTDDzL+me7EqInRRziRrt70BxbiN7G3mtYckYclfUFIzQIJYjXUk6e1b7wp4JTDAFli7AIYSQ229aHdQ7K2/Fq45fPwvsqUG8Eh8N+BCzC9iWzG4ZFzUyehFdM4VwoqhI9FttHgSNOccqNwvCwoztorGQV2U9xXt/GknKnxxBy/CR17VHFjOiG9E8hvLc0sunRqufGLaAUQGGgZdmH+xpQ7qT6mlQR8IOvz6aVMWVs6zmckwwOgnsaBu4tiTALETmjp1qeI8zun03mhAzC+v3MplBqNZ11Ea60ThvEMCIApRxXEslpgrZoVjMf0kwR+VcVwviDH31nznCf0gCfaBWt2c6K5pLXAAarPtQAdNd64t4sw9lPMxOIRF+7MufZRWB8Q/T3ClOH2Mv/3bw1+Sg/8A7H5Vz7D+FLt64NHdjvuTW94J9C7XI89/JQalF1f8T6V/Otj/ACYUL8nTKkYC78QucYjGYzimLtrduNdu3GCrmOiz0A0UDfQcq71wH6JOG2LCpctLfcatccn1HSYAMAdBRfhv6O8DgrnmWbTG4RGa4xYxzjkJ5wK1dq3A2FId2jeMoYoqe6Oa5JY4bc4g4uXgy2TGWyZ9RE+po+Fe3Oug8O4StoDUZ2AEzKewHL2qzC4by5yiXgEleY6QenSprfn4TKnRgw0U9Z5V5+JEB4cAMBvPVaJJdVfM4T0gerZlOxnnNeqht6k+qNMwkEdAahdbyZJbMYkg6hh2PXtQNtXvyFkWp3nY9BSJG8GgVyGnjvyXaSmcFa+NzBioKqfs8gdpFZDjOLayRlj27Dcj5Vs8QABkjuSdh0A5k9hWZ4lxKxZ+FDfvAdAx+Z+FB230qx8HAOM5KSHEJcXJVa4dcuJa8m6TanMWAnNuYnl0pqcG4CwiqQdGJWYO4mZ6fhSi947cjKcOTGsBwFH4KKWjxpfeDZwwKzGYGQOW4G3tXDAecMPEBWtLzgFsUADlnPmNGwPp069fbam+FOYBmGVeQ5t/aOQ71l+B8NxDt5mKfMh/l2EGUMf6ubKO51ra4TDFfW5zPzBGi+0bAUTD3IpI+H71SYjSTUq1VJEt6QNkoiBlB5fZjlVbsSdPUYlSNh2of+JAmWyXN4O3tXHRLzpu676LgZSiLI0zHb+nl8qBfFM7QmhEZmA0I6xVSXXutJ+qB3Yj0nl7VHE8RFhcqiGGjR9odane69qG9TvZTWtlzPsjv/SjpDDSTpu3PUcqHxV/RWvW2UDmNJ7GhLnE7beXbtuLTGZJOhAEmhH4gblxrN0t5GWTcX4W6BW+97bVoOhsugMFPIjznWiS0mdVfiuIO5ItzctNoTEhR/V+s1RiMamGEWnZgTBnUz8uVLcV4gt4UrYtXDkcEqGJZm3kEx6iP0pUcSyOwd10UFHUxqRvB+axUTmmdPX/AM8lQ1s8k3uIrrndjkk/VqSHU7cxEf8AFLL2MS1mVFAzeiF+0IkSOXvS/E8VOU3HPlqUMu5giO3MnlWM4l4we6xt4NWGY63Il20jQRpz7+1OgWWJFMhQDdSmSAofROONeLLdoHVbz+mLamVWFOrNz1O1IMJgsTxJ08wkW19IIX0D5fPc058JfRxmAu3h6DAMTKGftCup8L4SLYi0i5gCGI2cHtyqt9og2bhg1dr8BdJ/69Mkl8O+FEwoCqBnBhhujTzBrWYfCCxo0q26ndT2qNq6ltfR6jsyHc+1QTClhNyRZB2+0v8AgTWSXF7rxqeg5ndNEDiTivruLa6xFsESfrI2Gm/+9amtxLIhDJI/mc27HpUMTjhbGVIWBIYfaHfqaXeR5gLhwFk6D4gY6ERFLc8zMjXM/G/BcDRLkpXsUXmASNMxEHL3iaquuFECDGueACR0Mb/9V4YUTAEaFgILiNP996FSzcvNktLPf7C+5/Ya0oNc43QlviBooqMdiRlI+9pHMzp+9H8K8B2EtootgQAOZNN+F+GktQ7fWXR9o8v7BsPfenMRMaRrJ0JFacE9ywsGaidC7wzeguH8JtWRltoNeY/zzo4nnudj2qEg6bKYgkfvyqm/jfLMKCW1kbg0MxKbsN4KhrQKAK972SOZOxGs1ISdWJB6RQ1uyF9dyDO2U/DS/EcZfNoGcDYiuF9xs3eg9yiuzwR7OZIWTGvmLyB3+dVYjFC0PSfUdQQZV+sjrUbjC2Mo+rfcMDKtQVvDBYe6ZBgoFPwt361O98sMfb7TGtB3iiMLh1I8y8Qi/ZUnVT3H7VRjeP5TCjMeZiPyqnF4guQSJfoNj0JoXE21tD1H1sdB9pt9h0702FeA/jEuefwporrxlilvGuOkKcxKg7wNf97UgN3E3WyYe2qIRIYqWZj3mAOs0/wXA3vsruuUnTIwEDX9f81qMBwpbahcmRxpmHL/ADQiIBzOpwT2MDRxLN8O8GM4VrpZiPiQgAbcgOdOTwizZAFtRlIjLGk9unenTkoTBPmaa7gjrQr4YtdjTYxPz1PudaNrHP3Tl56rpiHDJE4LClQYKliAf+O1WC4ND6kB0Y9TQ5vnKC9ojIYJ/wA9qGvcRYn6kl0bQgiQvuenemPddp/f680AaSjb+MyEWxD5tFjQiqmXJLXIN0SQDqCO3eKBYphwQxDlpK3By30HSPzoS2zXP5isETUycrH2nU6a1O6I4GX9D55YpoYJTGHur8Txlnlbal1I+BROX8OVCXEFr13XVm0yFSfSe451TiuKWbKnyVyELIeTJG5BM1hOP8ba9myEqujZhHqPQf5712HDMY4z5nLwVcKFPCgWifxThWh71wByLgJ+IiCBBiYzTp1rO3PpGshPJa7dyq0KWUaAc9NtNNRWJ4xjUXMFiCBqOcb/AI1m7lwkya9LB7PY9knTko7R3cB3DU+y6wvHsJdPmNiLcoP6gRAPwyAeZ260ixvj1DlFhC9yZ8y+AcummUA9/wDis5wHwpexMMFItzBeJ/Abnl+NdG4J9HCnKSm4gZZ0I6z8qniw7JZjJxLjpouwnPeJuoPfwWL4f4exONZnJZ2B1JJJjfQdhXTfCvgi3bWMouNGZXAhge/XpWj4Z4fW2A5ABHpcLoexPWNaZG8iDKgkggo439jWXarfEiiX4t39p14CjApYfhqqM7nRtGA0g9SK8xF8NFtVlhqHUaxXyWXb6y6Y+/b2Y9zUr3FFtjJb0G6nnPT/AHrUZlKtOpO+iVWevsp+XatjNo5+9sykbUDieJPcMKMzjQhftCOlROHcktc9OozI2hYcyKhicQix5aiYlSNW7gnc0t7jhgNBiUQGeKrt4cCPM9UxlIJBVuh/L8K+uXzMt8R0jqevv2qdnDvdc5RJJBJ5Lp+v+96d4Xh9uzvDXOp5f4/WjhwC8TNG79SkRIpJk1KsNwNnh7xKJ937R7dv1p7ZthQERQEjRBoR716xG7aEbA7H2rxgWIykrGoB3jmKqBDRdYPk70SgzMr6440PxE6ZZ1FeopiWM5fsneKhcZFXOIZTueanrSm7jXvtkt6lQJbt3/PSgdwGREych7nZCc1t5H4jiOvl2vWG5fdqNqLQJJ+tHXUR0FCX8RasqYhp+Jj8QNApae8ZuMyW91eJDcgP96UovJMzU9AiuiVMPdW3Ma99iLQnm46DaaMsY62gy25Ve/XnQrHQLbUKRA8wCM/v1/zUrhsWzF67aRzqQ7gNrzidKKHBiRPw9SlRY7GUKBbFhUF64UNjNIDN1206TpVuBYXpdfTanSRoPxpQ3D3uXv4nEstm2PgsqTz0MgxuO3tTIWnvhVVfLtbqo+1zM+/50zuYcKRdXQb3oic50QybQLw8Xk5cOud2JBuESo6fPt3ozhnh6CHvRcurJLNuZ6Ttpy2o7hnC7dhAAqlTpAABB/ajmsGRmOo+EnY9jXzy59MtB+18A1uC8RV2XRW1WevavLl4AaaknKyH9RQdy4bpyIO5E/Cw5iibOBTcnOdiSYKRzoGTfwwx55eW/FdMm/kvcKrIZZmBAMqRy1gzQN/FLnVmJyjeOcd+n+atxNxrkICSvNubR+1Z7xLxUW5AhmIMCYVAo223NWFndwrjeuqU0l76BNcTj5vA2mbyT/MO+Tsf7thQ2M43awoC22AtPOhbWTuNfyrn+F+klVVreVsrjWIJ7gzGo3mnHBeL2/JYyl4ODJIBgDtHpI0k7zQRYcRom4ET015clYIRGKfABCP4iGRhKQ3wt37gcqV8U8TsWAJLOGy+nWQdvYbH51ncZjroQeawtJnGV2bfQwYIgT86T8S8W2bAcWz5z5gZ5cifVzjahh2Nz5ACfhh6p91rKuKehy3qumIZh5fIDXf721YrjXiRSclrUwIYH4TO22vKqBdxONeHZlR20H2QTynn861vBPAIT41zMDDL9kg7GeUVphsKycUUzOgwXxe544aDr5LANwm42ZnBzDUg855itX4R+iy5imVrhyITov2zEcuQrpvBPAyMVd4bJIAgEkA6T2Fa5MAJgFSdwYg77UuL2nFez+IS3kpHthCmaS8P8L2rKZQBbYGPSBlHyFNLuFVJA0c6hhz9+lXLdJOW1Ob7SnbvUzcSypMzyZTuP+KyZB0z13ieoQlxVdzCywN5gJ2I2PY9aB4pxRVQgAKw6bTyI/Kp3MMbqZjcy2jr1K9KBvYq1bBhFLINS3qzDrS3GXKetSd+SYwTlnJSTEviIk5HCyS2kjpXv1VuYGYGFIeDlPUe5/QUNcx1y9ABidVZpAIA1Ex8veq1sFyCZJYlWtmDG4BkUouM6dcUREsaL7EY930Esymd9cvX250w4NwFjBY6DZoiR26Dvzphw3goUKbkSBEc9Ndf8Ua+IJBkQumvMe9Ww7O2GL0XHT5Ur4hfwswXhIVYtwF+8Nfy/eoXITeJO3Rp61890Jppm5RswqqwoAzkZuqHdfauPeXGR+mr5rQ0bqrQsfGYIBIzbewNL8RxXM2RAdTGXmp6g1W99rp8u3qmp9R2qd3EJh0OXX7+bcd5pLnzEm0GZzO9hNAljivLnCmy/WXcu+dQNQD06+9CYviiWwttIgfAy7np7n/NL34rcvPktzccHTXcfPtRWD4ANM/1p6GVNozMyDGkV0C9Rgl7lEeEcZXlrAsx8y6IgjNZYEFgBM/p+FGPbiEAOU/DaEkj/d/nUlcklUbOy/Fdb4VHM1hfEfj6WbDcOOdtruKnYc8p2Vf6t+nWroFjL8cN70UEa0HBqb+K/GqYObdrLdxPwx9iweWb7z/0isLb4Y92bmIuDzHMk3GhjtrHKkF/jCWWy2D594nW6fhU88o56/apDcuXbjMzlmadTrW3CsxIkOEdVDUr9L4Xw/Lh7lwu8SoGynpB396aC0o25nloUMV6Y2Gik7ndW7V7evi0Tm1PMH7Q615sgYk+J3vzWwNAqsVils63SJO+bQMO3ftQScQ86UtnNb3+ISNdYnUkCrVteeNw1tTIE+rvFDcRxFrLkhY+y8AN7GKS5wIrMDqfpGAZ0xRb3lACoZk+lh8QboetEXboiHYAbnqx6mkfDM6DzWICkQM24PU8wOnOlOI4kFci++v3l77abxT4MXuxQTJy0CBzHOMpYLQcRxT6raUkxIIGh7GdBWD4n4dxV55Zrdm2DILOGbUagKvud6a4/jOGRM38QpB0Hq/aZ/Ksbx36SLKgrZm4eREgfMkfpT4TY73za2Z1yH6RsiGEKUUb3hOzaBDO17WYC5R8zvHvWZ4rjBqi3EtrtktSSf7iuh9pqqzZxfEbhyzknXcW17dJ/Ot1wT6NAnpZczGJVokdwa1HRG2Wsd83aDJfNe6L4arnVrCXLhCw7AbAyY+XIVsOB/Rszw9w+kxqvL3ro/DvBy24dzqPTMAMvYjodKdYfh5gsYRDo2UaT1I71BaO1IjuGEJJwutFOqzPDPDCW/QAFU6HT0zpqDyrW4XAZfSoyuIDDQqwPT3qGJxaoCABmGhA1Vh/miuFYcEKChMruTHPlWWycV9TMoYjzKZRKkIMzApqVYjb8qqutmAGabX/ALgGoPShz5gQl2Hlg+pZ1ImqximuZhYjyxEgmPcAfnTi6l2Xz/XVJAlVW4via2x5c6jVXHPv/mqThmLZ758s8hoQ3Zoql+L2bC5rfqBgNm1PvSu5duXtJK2nkpcOoBG+x6yKWTMa+w+Uxo8kTj+Jy/pEMSFNsba8x078qr/gxb/mQbiywgyhUcjO/wDmqLGN8kQ2Vi+jGNiNMs7xzqvA4e5iH8sEiNS2+hOs/IUoNLjJuJ3RMndHJE28Q95jasrtDADRVk667CtRgcAtga+p2Opj9Og71PC4RbCBLSjqf3J6147CBnJYNsRvPtVzWMs2FXanAKRzu85BWXm3O4X5Ed6qN4vITVebjmO4qGUsM9z4dvTv8xQ2O4rl9KasJjJ9odIFKc6c3Eyn6nw35og3IK5RbtRLEyCVf9iKBe611hmJtqN7gGh7dOdVjhxf132NtSQVUHc9G+7ND8S48ltcq+lNinIHtSjhLAafO5pkq0qVPG8VW2vlMQPuuBBPf8dxS6xgb14hrq5ViYP/AJV6Ajn+xq3A2Cqlrqhruo8p0BhSdCJ5ka0a7rajPJcx5dkaweQ0/SjhwS48x6DemK5EiNhhTw1tVSQBasCSJ3BnYE61VjOLL5Ruuww+FXe4d35QvMk/OlnHONpZM4j62/EphlOi9GuHYD/da5V4p8dNduZ2YXrg+Ff/AA2v7B9o9/8Aqtez2SZkPv6CzokQvqVofF/jQ3k8sE4TBawo/nYj+7oD3+dYQ427iiLGHt+XamMic+7H7R/KlF28958zsWYnUn/fyrs30Z8Et27IYgZjuSNf9/01tshNhyBx6BSRHXfFKfDX0cZV9Y9R5860+H8AIAfSNTPKtdaUchpTCxZEV0wwTMqa5exQ+Lx+TQCSfSyb+xFDLhxlD3TmUcgSGSdpFfWbAtmbjFb4nKdxGsT/AJpbiuJXL1wi2pa4NHURtzbU8pG29eJIJNcdNPHnyXpmjT1V3EuKyYUesfDlHxjpA50PZtpAuXNWOy7eWw2J6k9KpazbsQ6vndfgc6ZdPUpHfeazHF+Ovezm2PR6c78lPMxz0oWwy80NczkqWMnRuGqZcd8Ss5IQZ7hBDKvbnWK4nx4W1JuGb0BkddvYj8ZoXi3HVsaIwN2dbg+2DrBH4VjALmIuqigs7nKqjmSa37F2eJXnYa5n62UUaO2ALrcVZxPi7XrjN1M6Vq/BH0V38W+a8j2rI1kiGO0Qp1y671s/o6+iAWj5+NVWYSPKIDBNRDSCQxj8JrqSLEDbkG+92NHau0bv8Vnw1+PnBZki83omKV8J4DbsIFtIqyYygDIfbTc0Z5KgZVEt3+JCKsa+W0Rfi35QRzXrX1zFIqmTIO52ZT3rz9KzPnvNOqoMmU57uuwJG6nlIoDEYtrhy2xLbekRmHfltrUwr32Y5hoACfvDt3AmvjjltJ5aGeavzJ5zSnES0b1KYBLmfZffw6210i4eTndT0il+H4i9+6FL5ERSC2vI7VdgcV5oBHNjPy0P6H8KR2cZYLm2zwxk6D1STOx1iKexhDZy8kkvJeQn1vhkuy/xIyjVTGpmdCNq8KyA+JaN1Xy2AOn3oHbSs5ORHK3C13NtqFy7gRqQ3OaU4jiF1sPmV1bMpfWYU7xMQYo2sngB1zTw0nNafE8Zs2vUiqHtj4vvToSeRmaS47jjODkjKTpHwyokgR+3es5YuQyOzlhqzfdnSCRy0mkPEfFChQlr1sCYyzAmef8AiqoVic8yFfZdddYtR/6ibt1UVWu3LugtdGbmfu6AnXkCa6xwXhgwtlbSkNdI1J0k/wCBsBXPvog8OG2hx16WvXlPlpHwW5gv2zfoO9dNu2iZgByw3GhEbVVEYyDwsx9vBROeYhrgoG4Fb4sjz6gf2rx7qIxlvUdVbl+G1C43F2sp0zONCG0bToeval7WCqxeR3e5IT25RHON6yXON7hAI86fZ900NRNzHXbpY21kqIeDA/PnVYcYcAFQHMkODI15dvageIcbt2gMg8uDDLrqesdaUMtzEAZibdlpK3NDqNhEyJMj5UAvOmeuScGyGgVmM4290sEUsDoTrlVthJG2sGi8BgUGj2w98D6yTmU9xOgjk1WW8QVQZsttQMhIHxwIEAfEe/eqsTcCJN5vItaAaTeuxsIGv+8qdChk4CXuUiLGAoEauJaSLUXLiiGut8Fse/MgfP2rI+IPHNrChvIfM7SGxDas3a0vId9ves54w+ksFfJsqFtj/wAYOnu7D4j/AEjTrNc4xOJe8+ZiWY/7AHKt+zWIyBdQb3NQmbjM4o7i3iO5eJAJVSddSWbuzbtS0YZiJynaflWm4F4Le6FdtLZME9P+Otbzh3gi0AwuHMdANRt/v41RFt0GzC61UCBOrlzfwtwo3XECda7Zwe0ERV0BA1rJ4rwpbw9xbtglVY+pRqFgb9hpFP8AC45EGbUnmTU7bayLEmDQqKPBLarZ4FZgEjSm1vEW1EFwD7iuY4vxYAPqzmPPcD8edCWONu4zEkknp+lVutTBRThpC2dyw92fPUqEO2YB9uXagcfxwW18sEegSjcyO/Wf1pDxfxac4VTmcMQI5rEiZ6afjWT4lxJFAuXGMkEqPuspJy9968vDsz4hzAPqV6hkP/pOeIcSFz13SUtM2oBIYN1jkKxvHfGMytsAaZSRsw6+8Un434kuYhiZIBjQHeBz60ssYdnYKqlmJgAAkn2A3r0Vl7PbDF6J6aKaNbP9Yavw2GuYm8tu2pe45hVHMmu9/Rv9HCYK2Lt1c15x65gm2RJhI/NucdKG+jnwFawKrdvQ164qsHy/yuqCdj1Ok7V0Kxjw4kTnE6gaaGNulRW22iKTCYeEdfr3U7WOHE6pKtzTBOoPwkbgjaaHuLmJzRA9TIO3MV5cCL6ydGOjKfhPtQT37t8wIhIzP/TzjqY5VjudOkq6a+PJOaM1ZjeIhRkHqQxl+8pqtuGak3nhjrlGzD36mrPqrJJtksxEgtqGHMRypDiuJM5KpOmoJmFncE0iJUyNTpkE1o0oNUfxDi6hQqmFGqdVjce1L14ebmVmzZzJ8oyoA6seh3ip4XhcDO8CQZLxlGsyoIBHLU0q8SePcNgkNu1N2628dehaN9dhVMGyue6Zqd4bklPjf6QvVH4rHuim2ihm2JXQDqBp+dYnxBwi2YfEXRYA5K0MemrGfyJrM+IPpAxL5kDCyDySc3eWmfwoTgPgy/imD3cyowJUnVnjkJMgdz+dacKxugjvYrw0ep35FKbMG6wVTJOK4e2GNnzmUkAksSJ5SzAH5RQl/wAWudLVlVPUkn8tBW6wv0eaBMuXY+Ww0PU/870+4T4CtYaWygtPqQ9D93TbtQm2WcTMi48/2rJSaGz9Fy3B+FMVimU32YIdAZEe0DStx4c+ja2mVmj0EywPxDoegreWODp6hBtAnMqAaVVxnFBQLaALm+LKNttPczSja4sQXjRmgpNSRIgbwsxVGD4y6K7pbJtzkUxuoET2HTtFW8MWUzteyk/CIO39Xz00r7FcQw9pMhuHOJUzAG236VjuNvi710nDKFUaEMdBA3EfLaaF0GeYnzOGuCTDi1kaBaosLf8A9TfKXNIKzIXU+o9ZEDtQCcWv3HBtIchlkZmgMBoYJ5yYisvewrpaW351x4X1wgMzqwzH0gHbXlRN3x+EUqtlQV2LMDH7D5Uv/Hvb6+fiqe8blVaPDWD/AD3BtXpILs3pjYCNjprIqnE8XtpLFhlMS9zTb7qDXXvWB4l4qvXfW7ZR1J29pNZTiPifU+X6j999fwH7mq4Fhc473+0mI8nEyXTOK/SBasDMm5/8tzVj/YnKuY+IfGV3FE6kKeplm9z+wpPkuXSWMt1O8VoOBeCb19l9MBvhJ+32HStZsGDZxeeapbIZdgKJDw/AG66rsCQJ966xwD6PVsqVvCLgAZG01nX5R0pj4f8ACSWVhFzZxDWyJKmdwa12HwYVQzkXTEFWBle/vWRbO0+84WYKpkIMCDwnC1bNvaBg5CNGMakdoou2y+YAlpc0RlAmBGu/41RdxrOwtpLlh6Ndo78gOtfPcW2hkxey+sgyI3yjqO/Osa859dlOlJFuIttOWTMrGsRBk9+lch4hx/JcuWGkAMSk81Oq/l+la3G8cV1Yreyt8IUoxn3jUGdK5n4447/EXFkQyAL3gAb/AD1rW7Ps5e6Tm/SVFZdbMq3G+JQB6Rm/IUq/9evMSc5HYbClE0Rh1Mbc69LDs0Ngw9VnOdM0Wt4z4hW0Gt29TIYAySDz1/3eshiMU1xpYkk/vUfKJOgnWtRwXwPcuetvQoEn5Cdt/kNaW1kOzjmrXPiR+QWf4fwx7rZVUk13z6Nfo7TBILl5D/EtOVidFBjbkP1oDwZ4etMqG0CCreoOsGQNmBEgahgekVv7httlm6wK6SR+Om1Z9qjRIglgPdcIYygxR+JUDUgafFAkR7UsxHEAkINSdbbKNfYgUGi4gXbjWyHQaAyATpOxOp3EdqAw2LZHS7azM7Eq9oAEJPOeW351kxS4nCW8uaNrRLGaYfw8gXLxy23+K2uhBO09P81TjeJIihbYgpsRuwPXqaHuWbl13j0AiWV9Gk6nKCNdNR3pPjStoBw4OuUEg5gdY5xy6aGoS3IU9yngTymdMk0sYU3VW41wJbk6Qc357ag1DiXiSzhlhBMGAI68+9ZPF+Jc0ZSSHXdzpP77/lWfxuMVV8zEsVVlgD/yEg6ZV+yP6jV1ngOwaJe5XXwaXo5kNAjuMeIL2MzZmARZDCSqpGzMT7bb1isZxQM2XDgu7CGulYJ/sH2R33NGWkxHFLgt2k8uyp2G09Sftuf9ium+Evo5tYcBmBJghpHwmd/90FaUSNCsQk6rtPlTF5i8EMSaFlfBn0ZEsLl8Z33FuJA7t1PaurYDgyoNAHET0K/KjsLhVWBsJgXBpNXX8Tl9I+NT8YEiD1rCjxn2g34p3oNy5prQGi61e2lRYH8wONt2U19bSfUxDsPSVOhAqhstvQ/E2q3E6nlVXFeLC2s3CC2gMbsemlMgtD/yoBv19Qp40S4KYle47igtiNWP2QTSG/iwsZ2AYEnmYMDWBufc0uu44Pcm47Z22t2hLx35IPekfGPES2SUygEz6VaWJ/quctNwo+dNLHxSJYZBSsmaATJR2IxaWifLt5mLTnu+oyeizAn/AE0t4zxm8oJuXDqPtsFA9kB0+dYbjHji84yJltJzVBz/ALjJNZm5dLGSST3M1rwOznkTiFdcLpritVjONofivM3ZSY+VLL3iGP5aR3bU/wC/OlCWixgAk9q1fA/Ab3AHvStttmEHXoRVz2QLO2bzvwTGB78Fmr2IuXTJJP6CmfB/Ct684AXQ7MfhJ6TXS+A/RxqAVCELqv8A7gH6GtpgMHasoEtJKsIyRqhGun4Vmx+1mtEoYVLYAbU1Kw3hrwELMNe5NluJ0nmOoH71vf4FED2rC57WjSBqnt+tX2cAp9d4mD6QR15ZhXt7iS2ZygIy/EV2YVixI74nE84+vonnl9KxUS2IMSdVuLvPek2Lx73HYW1L3EjORtHUn8KqLtiGYIypbInOeRnZep/SaH4lxhLCkW/SUIz66t3PU7doqe6XUl5fO5o2trzU8ZxAWFyZUFx5IdCTmJ5T02Ee1ZrifFbjZlYtYuoAQroRn11EzptvXt/Eo8Xb2VrDn6vKxzI/X20MbistxrjxgM7FgrsB/VofyMCa07NZrzhSu6fKbIATKr47x8sRfJ1aRpuxGoJ/Se1Y3E4hnYsxJYmSTX16+zmSSenbtTfw94bfFBxbK512DH/Y9zpXpocNlnbMrLixDHdIYJXgcE124ltdWdgo9yYr9KeE/CtjCYVLWUSNWLIpLMdzMH5dgKzv0feAEw0X7gVruWARqAeeWfwn/Nbk4oDnU8eVoxnIdUF0MXIuDeEbeGYeYru/xGB6VE/ET8vhWTzrf4LhGQtcNyU31IASOS7BREkkyT1plgrIXKlx1e4oJ1gFgNM2XrsCdp151S0jzBeVHtuBFsKT75p0I2O2hmpX04nnxVBdIJxw0LbtlgukSMokRz0HWlXF8Taf6o+YxYGCq6RoYLCMpMwuk6UqxviQFCiWrockgG1OWNufKNJisljrd7LCotlAwYB7nq03jdtT22pbozXASwUoBJmVq7N98PZKi/bz+oJbug59N4002kTqetAHxOll2t2SfJf1Fm+051YhvvKY9PIaVirfEnsO/wD9VbCPqQQSwncAssx7GoXfFWDtKAhuOQS0LosmZip3wHPo0TnpNWMLGjiWlx/i52XNBz2tGJ09P77gj3NKsbiWIuM7BROYF9FnQnTdudZfHeOySxtWwrMACx1OnuTSaxYxGMuAKGdug2H7CqIPZxHE6nUo3WwNEmBOcf4sRBlsDOw2uOo0/tXYfOTVfBPDd3Futy/nYOYVR6rlw9hyQc3Ogp/4X+jRrjQCl11IDQ02rfM5j/5GGnoXTXUiuxcH8PW8OpZFDPAzXCAHPX5TsuwrtotcOzC5CFcyppOi1eUH4d8K2sOqgZQcoggQF7D589zT1Le5GhGridGHWoDEJ8Bc5YBEjUGoMWdQzD0qTLIdSPbpXnfyN4mZ34y8VQBISwXucXCUtkBGEw3XtVF3iq2pCqUdfiU6hh26moYrFs8WkHmKfhIEEe/Sl+Kxow49TxfynNIWQo1IWdZ70TJl1PXTkP7XzqN3NVYzjIsHK4h2GYAAGJ2nX0+340jvYtWUu5yJzdtz2H+BSPGeIUYg2lDbEhm1+QEyeep50uvXWvw91vqm0API9B+3PSq22c0vYBSNssSI+bqe6v4l4jOVksDy7Q1ZvtMD9qeftWL4zjx6kUys5g3M/wDEzTbimLgKMs3FYp5cameZj5ad6e+GPorZytzGTJ+G1rA/vPLfateF3UBvePoPdWPuwRchipXPOHcDu4gyohZ+I6D/AJracL+iy4XAcQBBbqwI3EbV1zh/h+3ZAAQSBlZYlV7j50yWx5ZAX1NurDpzBrPtHa0V8xDoN9UiHBAM3VKyXAvo6w2HAkZmglHGp32PatFb4WAS5VdIzJER3Ao0FUEvBVtmXdT7cqGOJ85gHJUDTzAND2msx73PrEMzvH9ZJ9clXexGb6tJNsGQ3NZ61c9tLIn7R1W4OZ6H/eVU43GLhwRbgaeqNVcdR3pFZuNima3bdVt5ZzMdtdh1NCASdT0G/wCkYbMTyVvE/EOZhl1d2CMoG5Oxj5VC1wnJDYmfOQk+XIyFd9TzPYe1TvcXsYTMEUIXIS5OrE9Z5fKsTxnxJcvfVowLozQZ3ABn9vnVMOEXnh8yUxoJoKBNON+LFjybcBWE21GkMTsOmv60guY65bfzi5F62wRrZiIIgMCN99untSx+IpYtsrkXFuAMpI9ant0g6zzrMcT4yzn/AHlt71sWexToMNTmifEZCFU3434lBdisatJUaCR7bCdYFZe/fLsWO5M/j+lVxNP/AA74XbEESpCk/EdJ9q12th2dk1mPiPtDpYBQ8K+HbuKvBVWVEZydgP3Pau2+FvCliwuW0oAJln3LHpP+gVPw34UQJ5MAJl9SyQSDuT2P4mn+KupaUhNFXQcgB+gqE2gRnVoPdfUYJBRxmNW2pJIUAE9gAJJPYCsJj/GyrcYNeuW9iFWyGMEAgvmOjHfLyBUbzQXjDxeAsggg62xPxlT/ADGH/tAj0g/Gwk+ka8vPEHYs2Ykkkkk6kncn3qlsMxOSMBsMXn5r9NLhkRi4UFiILmB+Z1pfj+KlVYjLlG51I/EgT7Cj3woK52lj3On4Ui45ZVl8118wgaBico9lBArJjuMtByUpN6V5Y/ivjXE3/TYtOTykan/4rqPafwpNe8AcSxAzXStoH77hfyExV3GvHWJsylgpZX+hAN+5k1k+IYy5fyteu3Lh/qYn8tqts0IgBwAE88Snd07ASCY4zwJbs63cdhx2DZj+CgmlpwmBU+q/ef8A/HaA/N2H6UDew4/KvcNg1MTNaAa6U3OPRB3RvXAjH4nhlP1OFmNjeuFvxVco/Wt/4M8JYjiFvzMUxs4T7NqyFt5zIAJAHw76mSfzrPfR3gkbHIrKGHq3APwiRvX6DtqFcqFXLlGkdqx7fanQz3bBXU11w9E7ug2pqqMDw5LKLaRcir8ARQB+X51fdcbnS5IGXaf9615h7PocyZUmDO0V5g7IvuzXBJCgDtvWCxhfIDF2HyeeicaVOS8xEKSXhbkenSVI6UB5DMS5Y2VYaaSpP46VULxe6tt/UoOxoniQhzZBIt6QOk9KTRwL8gZeZ1+kdRRLb162votJlvTAgzmPt0NYP6VcBd8pMQHUvaMfV5pUNIYGRtt+ddHv2BbDKACUllcgZwfeKwXifEs9y2pOl9Sj9xIH4wd6qsjrkYEb1Hoju36BZThOIW8odBmuL6o2lRuDpEg7UTxXFSwt2wXu3oZFXZGka+3fuay9rGPhrl23achVZiAYOo06dP0FdK+iXhKNbF5gWuOSpYnYAgADoK27TDED+U4ZDxQCMS3mmvgzwH5TebdIbFESWYekDovy0mtrYwoC6SEbcnWGn8hNTcZRlGyNAmp8ROQwugdZI5Vgxoro03vwG5JbQZ+KpN4gwg9a/Ey6qQe1TLIizOh1VxuD3q64MlkMvpZSNRz9+tI7YzXwD8LEEryM70DmmGQNZS0E919UbRenyVws+c5LQo0JU6B4+6flQ3EeMpatkIItnRre5BJ3HzpjxfTNa+wq5lH3SBOlZbhGG865cuszBrdssIIAJB0nTWj7szIB1n+0bJOEzgvbGCa9Jv6WkJISStxhBHTQRS3jnii3bteRagBAGtZQJ12Hedqn4o4rcKI5b1ZonqCDofwrDYXCh1ultSmqnmsQdPxNVWeCHtvH8dPlPDZ1KtxN43/rrjGAwVk2YRoDPvypPjuKW7crb+yzFXOu/In7VV8Svs1y4pOkzpzgCJrP3VzHUmt+z2YHHDRJj2juqDFe4ziDOZ7RQ9q3mIHXaibWEB610fwL4bs+R5xUs4VmEnTSeXTSrYjxCbQLOAdEdecVnOE+FfLTz8QSLcgQASxkxoANf0712LgnhC36HaSiAG2hAChvvkESTG06LrpNKPorvNiluNeYuc/QDSJjQDQRtW9x7wIGn/VRXXOeXPOCaXybIILiOMCroYjn0jX5d/8ARWI4p47tm07AZiTlAIhbinTMAd013561bxtjdxT2HM2kw73yuwuMuyvGpTScoiec1yXi3Ebl5muO5LXIDHQaDYAAQAAAIHShiWdscieS6xoALygOM8Ua9ddmbMSdT15COgAAAHQCrOHcJuXEzKpIn/FUYXCguAZ3Fdv8PcFsrh0Atr11Emr3G5JrUkfycT1//9k="/>
          <p:cNvSpPr>
            <a:spLocks noChangeAspect="1" noChangeArrowheads="1"/>
          </p:cNvSpPr>
          <p:nvPr/>
        </p:nvSpPr>
        <p:spPr bwMode="auto">
          <a:xfrm>
            <a:off x="7620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92" name="AutoShape 20" descr="data:image/jpg;base64,/9j/4AAQSkZJRgABAQAAAQABAAD/2wCEAAkGBhQSERQUExQWFRUWGR0YGRgYGBweHBogHBwYHxwfHiAcHCYfGyAkHhgYHy8gIycpLCwsFx4xNTAqNSYrLCkBCQoKDgwOGg8PGiwlHyQ0Ki4uMSwsLCwtLC8sLCwsLCwsLC8sLC8yKiwpLCksLCovLCwsLC8qKS8sLC0sLCwsLP/AABEIALwBDAMBIgACEQEDEQH/xAAcAAACAwEBAQEAAAAAAAAAAAAEBQIDBgcBAAj/xAA/EAACAQIEBAQCCAYCAQMFAAABAhEAAwQSITEFQVFhBhMicTKBByNCUpGhscEUM2Jy0fDh8UMVU4IkY3Oy0v/EABoBAAMBAQEBAAAAAAAAAAAAAAIDBAUBBgD/xAAyEQABAgMGAwgCAgMBAAAAAAABAAIDESEEEjFBUfAiYaEFE3GBkbHR4TLBI/EUQlLS/9oADAMBAAIRAxEAPwDsltQo6CgbnFc05NFG7Gdf7R+5obEK9x4cDL9wnf57H2qriGIUIon0lxIbou4ry0a3PiOLYdAM8z8e6oEINE3VKMXTQnKRqsmdD16k1DHM4QMq6zEKd596Ct8aCiLiwOQO8VbcvhF8xiHUbj7s8/8Amo4jgZjY3yVDGy3irwftPDsBquxA7daDu4x7hC2CGjUSdR1HfegcRi2uROYW8wy3Y26gn8RX17iKWwUSPvB4gmev6VGYkqTp1KcGEePRFnCKsNcaWJkAHRW6HrtQuN42WGp30I78qAGIa5LbISAx5g8zB+VG8J4cbjkLEDR7nIg67df0pMnxD3bB5D9o6N4nKq3h3uvlIPQjmOh9qfYXgypDXjmbT0j4QRt7mi7NsWxktj5k6nTTXnUDiAB1J0ZTuO9aEKzwoFXVPQfJU7ojn0wCsvYox2kDL71VcLSV2Ua5uYmq7lkn+YdtQBzHv1qnzmcxaOYMIIYjSuRIjnHjnX1Pl6LjWjJEXL625+8NxyI6igM7XdjCL9s8u1eDBhNbpzAaQDBWevUVRj+MlegjpsynqOtSxH5PoNBj579E9ja8NeaLVxa+E/WRMzIYHp0pdiuI5jofj0jv2oazZe6YU5eaZh8QPtsO9OOGcKWwCznM25nUL7fOvoUCJaDSjR0+0T3MhCZqVXw/ghPrv7Efy+45k9O1XcR40EhLalmYQiJuf2RRzc7V7fd7sR6UJ3O7ew5/p+lEYHBW7U6akyxbV27k8/0HKtAObCbch0Guv0onOdFM3JfgeBs7C7iWBZdrSz5ad9dXYfePyFOjc1AG4Oh61E+oj8AatA0IG/OP2oGCe8fBdNF8ECzzPMdKjduBfi1J5dfaq7t8jRNT1HTmDUCRbXMdTynVT2HSmufk3L0HyV8BqrfKLfEduXOP3oXFcXA2P9pG/sRQWK4g105LWvTqD79KuTDWrILP62kTP2T7VOYhJPdmmZO98ky7L8vRU2cMX+suyluRHuOo5Ch+K+IckgQI0IGxHXtVHFeOs0qozEbwCZXqY6aUDZtiz6nIN0AkQcyMsbQRvqaQ5wFGmmuZTQ3MojCYQNDX562xoVdTrr+VA8X8QhbeUHKg+ED7JmIHWh8bxYt6RG4yqOR/YVjuMeIreHzZibt/Lt9ka8429t6ODDdF4Gj78URk3iemfHOMBEL3XKKSQBPqf08/107VzfxJ4sbEHKnptiIHMxzP+KA4xxV77G5cPruakDZRyA6bU98J/RrisXF02/Lsb+ZcORT7Tq3yFems1ih2Zt9+O9zWbGjl/gs7guG3b05eQkkmKFuBlJBkEaEV3rhngjC2LYV2a63RPSu3VtTHsN6P4XwDDYf1WcNaRjvcceY/4vMfKujtJgJveUlIHnNcO4H4PxuL/kWLjr974UH/AMmhfzrW4T6G8Tl+sxWGtt93O7Ee5VSPzrqF7EZviZnjkToPlsKguNjQQOwFTu7UcTwhAYpWn8yZRZ/qDciOhoW5fAu25j4iBOwoxryohaSAN83MjpWfucUVSrsuYwSByBJ3PWBWVDDYXG41PQTWnEdMyCM41jFtnOQLhtzykKP6o0pFgOLW71y4zE+VsUXnM5hM6ClfFuPpaDCXVWMtp8U76EzECJ51isb4uwwugqrqu0qdAJ3yz7GPemvhutJvMB9E6CC0cS6aOM52/hwSiRA00C7AjkdqoOOtWwNMzSUObX8OmtYy/wCNsPmT60sADGRDptoc3tR/g/C3OJ3CRba3hbdzNcafXcOpFtekj4jyHvUzbDFcZuBA5qsljWzK1nh7AXcdNxm8vDkZcw+NyG1C8gI0Le8VtFuBVAQZUXQgRAHWoM6gBBCLAyCIURyHaqUuhzLIwUSpj96+e9sPghU55n6UriX1OCuk6hYZOvMf9V5dxAQSYzRIbkw6ULjOIhDCxmG0faB5R1oe3ZGXPcMrvkEhl6f9VOYsqNx6BEGUmf7Uxbe7rPlpO55H26V7fxdpQw8sBl0Ou/cHrzoHH8YJJAJY8oGpU9QKE/h4Oa4VOX7G+Zfft0qfvK8Pqf19Jwhz/L0VzM1wkhgQuhJPqKntzIq3CYEFjk9RXUXG0AU8jGh/WpYfguYq/wDLQfiw6H/NM7bAAJbAVRz5D/n86rgWOYvxKDqUiLHDeFq9totoBVkk7D7Z/wD5FfFIYZhmYfZHwr3J+0a+snkmk7uw1b26CiFQWxoNeh1BmqHxQRdZQD0+zuqnDCTNys+HUzmPI7H/ABUQkmT6RynUe1SRZ1Pw9uXyqZYRmMBe209xXGtvVOG6lHhgvY6ac+xqgOXML6V5TvPY86r9b6AAW55n9DUMfjFCFF0I0yHtzU1wuBE8B7+HLcl0BX3sQLSnYgaE7EHvSsi5eJKgZCYYzA969Th7t6rzZeq82HXpUeI8ZCCEgCPSRz7GkvfMcVBkM0YbI0qURisatkFQiqY1jZh2PWsxf4g11yqkkCM5ESFPMg7xUYe8uYmLUkyCCY5wJn/qgcTjBbUKASQcoI+JwQYmPfflSnEuNfIJ7GS8UcuJW0YSM4WRc2LAn7QmO3ypLxLiYCs7MEtrm9R6nkg/GlHF+Nph0X+IPqYQLSamAdyTy96W2eHX+JOrXBksSfLVdlmBrpqYG/6VVDsxPHEMm7w3JMkBggOO+ILmIBtYMFbYiXkh30j3A/M0g4Fws+e9q7KsBqD/ALtXbuAeErVkbDOpgqo3HWaccS8KWL65Htpm0KtpmSREggflt1q6Hbmw2mGxsm65z5qO0Qw80KwfgvwlZtL/ABN22rOT9Vn9QAH2o27D8a0GK4yC3N2/H/ijRwTKVsg+hEC9J7/8Uys+E4GkUwQX2kXiaLIdNlJLOLi3J1gDoN6vW4x2H41qbXhdR8Rq1OE25gantRjs8DEpJLisjbw7MxB5RtTTD8GbL8NP79uxhka7edLajUl2AGnvuewrFYv6esCjlbdu9dUaZwqgH2DEGPcCnssTQKhc7slaLEHznCL/AC1/bcn9qS8ea3bz5eXM7KBz70+xVxUUgMtu2N2Jgd5PM9hWC4oBj4SyCMNPxaq99hO33bY66TWM6EHTc/DM/oLWhtJPJZXieNW+Cn1lwA6OMok/dUmfypLZ8KvcY5FAE6IxMr8yNfeusYLwSEhWCjQCI9I6ZTGg/OnacFS0sES2gZG1nuCKMdod0JQxTmtBt0Lk+F8CZRmbUj4lbc/2muveGMBbwmFS0uchJLjpn1M+2g+Ve2uBCVNzlOWRII6T13qOEv3Rbe7bIaSxKyM0ex3pf+VGijiz3glxXh0mpqoDAqznLo1sMI22n9KGbiju48serUMDoNOev4UvfFPdCeeGRYkOMp3HwyND1+VRxPGQCbLMCABERMcmH7/Oo4rjz/f9aL5rETdZbZlkGYyVdTmC/hoNetLBxRrpDprrlcj4Rykn30ry3xK6ltmZSJkR2XqOU9DV+GttcAKAW7ZWGAAEnTYDnFJbDc/hAKcSGCZXlhMpi2sv8LMCfUD36a6U1wfDhahrhzMNAOlTwmFI0tgKB9o6/wDZ7/hV9tI+H1Pvmb9h/prVhWdkHjiVPPDyCifFc+jV6xZoLSAdlA9R+XIe9TTDkkDQAagcvn3qyxZCmfvfaPWpqCVg/DO/+edBFi96aoWMDVIPpA0B3moKnMggDmNRUbDSTlHuJ0PcTVgMSF0y7qTXGAOAcjNKKbPGrkCdmG1CFmaXaUUnYCRPU9BVnnCc7BkU7dJ6xQV/HXLjZEEkfEwHpynrXHuH1r45yXWgqON4pqVVZeIYLqGHb/NRtYFkPmXcrEA5UPMe/UDlUTdTDCBHmZdLm4YbxrSPGcRe+RlMSdWIOVSNiY2nUUgumeKp6De5pobMUwRvE+MZoCn4vhE7N0E9aSrh2XW/oJ2RvUpJ0nSIjpUWS2mYP6mXUmRlBOuZTuP8SKU4riBZC5YW7eUTcYwfSYIg7Ty50LWlx5pzWyoMEzxnEiz7jNBDRt0BbkO/asNxnxeAwTDDzL+me7EqInRRziRrt70BxbiN7G3mtYckYclfUFIzQIJYjXUk6e1b7wp4JTDAFli7AIYSQ229aHdQ7K2/Fq45fPwvsqUG8Eh8N+BCzC9iWzG4ZFzUyehFdM4VwoqhI9FttHgSNOccqNwvCwoztorGQV2U9xXt/GknKnxxBy/CR17VHFjOiG9E8hvLc0sunRqufGLaAUQGGgZdmH+xpQ7qT6mlQR8IOvz6aVMWVs6zmckwwOgnsaBu4tiTALETmjp1qeI8zun03mhAzC+v3MplBqNZ11Ea60ThvEMCIApRxXEslpgrZoVjMf0kwR+VcVwviDH31nznCf0gCfaBWt2c6K5pLXAAarPtQAdNd64t4sw9lPMxOIRF+7MufZRWB8Q/T3ClOH2Mv/3bw1+Sg/8A7H5Vz7D+FLt64NHdjvuTW94J9C7XI89/JQalF1f8T6V/Otj/ACYUL8nTKkYC78QucYjGYzimLtrduNdu3GCrmOiz0A0UDfQcq71wH6JOG2LCpctLfcatccn1HSYAMAdBRfhv6O8DgrnmWbTG4RGa4xYxzjkJ5wK1dq3A2FId2jeMoYoqe6Oa5JY4bc4g4uXgy2TGWyZ9RE+po+Fe3Oug8O4StoDUZ2AEzKewHL2qzC4by5yiXgEleY6QenSprfn4TKnRgw0U9Z5V5+JEB4cAMBvPVaJJdVfM4T0gerZlOxnnNeqht6k+qNMwkEdAahdbyZJbMYkg6hh2PXtQNtXvyFkWp3nY9BSJG8GgVyGnjvyXaSmcFa+NzBioKqfs8gdpFZDjOLayRlj27Dcj5Vs8QABkjuSdh0A5k9hWZ4lxKxZ+FDfvAdAx+Z+FB230qx8HAOM5KSHEJcXJVa4dcuJa8m6TanMWAnNuYnl0pqcG4CwiqQdGJWYO4mZ6fhSi947cjKcOTGsBwFH4KKWjxpfeDZwwKzGYGQOW4G3tXDAecMPEBWtLzgFsUADlnPmNGwPp069fbam+FOYBmGVeQ5t/aOQ71l+B8NxDt5mKfMh/l2EGUMf6ubKO51ra4TDFfW5zPzBGi+0bAUTD3IpI+H71SYjSTUq1VJEt6QNkoiBlB5fZjlVbsSdPUYlSNh2of+JAmWyXN4O3tXHRLzpu676LgZSiLI0zHb+nl8qBfFM7QmhEZmA0I6xVSXXutJ+qB3Yj0nl7VHE8RFhcqiGGjR9odane69qG9TvZTWtlzPsjv/SjpDDSTpu3PUcqHxV/RWvW2UDmNJ7GhLnE7beXbtuLTGZJOhAEmhH4gblxrN0t5GWTcX4W6BW+97bVoOhsugMFPIjznWiS0mdVfiuIO5ItzctNoTEhR/V+s1RiMamGEWnZgTBnUz8uVLcV4gt4UrYtXDkcEqGJZm3kEx6iP0pUcSyOwd10UFHUxqRvB+axUTmmdPX/AM8lQ1s8k3uIrrndjkk/VqSHU7cxEf8AFLL2MS1mVFAzeiF+0IkSOXvS/E8VOU3HPlqUMu5giO3MnlWM4l4we6xt4NWGY63Il20jQRpz7+1OgWWJFMhQDdSmSAofROONeLLdoHVbz+mLamVWFOrNz1O1IMJgsTxJ08wkW19IIX0D5fPc058JfRxmAu3h6DAMTKGftCup8L4SLYi0i5gCGI2cHtyqt9og2bhg1dr8BdJ/69Mkl8O+FEwoCqBnBhhujTzBrWYfCCxo0q26ndT2qNq6ltfR6jsyHc+1QTClhNyRZB2+0v8AgTWSXF7rxqeg5ndNEDiTivruLa6xFsESfrI2Gm/+9amtxLIhDJI/mc27HpUMTjhbGVIWBIYfaHfqaXeR5gLhwFk6D4gY6ERFLc8zMjXM/G/BcDRLkpXsUXmASNMxEHL3iaquuFECDGueACR0Mb/9V4YUTAEaFgILiNP996FSzcvNktLPf7C+5/Ya0oNc43QlviBooqMdiRlI+9pHMzp+9H8K8B2EtootgQAOZNN+F+GktQ7fWXR9o8v7BsPfenMRMaRrJ0JFacE9ywsGaidC7wzeguH8JtWRltoNeY/zzo4nnudj2qEg6bKYgkfvyqm/jfLMKCW1kbg0MxKbsN4KhrQKAK972SOZOxGs1ISdWJB6RQ1uyF9dyDO2U/DS/EcZfNoGcDYiuF9xs3eg9yiuzwR7OZIWTGvmLyB3+dVYjFC0PSfUdQQZV+sjrUbjC2Mo+rfcMDKtQVvDBYe6ZBgoFPwt361O98sMfb7TGtB3iiMLh1I8y8Qi/ZUnVT3H7VRjeP5TCjMeZiPyqnF4guQSJfoNj0JoXE21tD1H1sdB9pt9h0702FeA/jEuefwporrxlilvGuOkKcxKg7wNf97UgN3E3WyYe2qIRIYqWZj3mAOs0/wXA3vsruuUnTIwEDX9f81qMBwpbahcmRxpmHL/ADQiIBzOpwT2MDRxLN8O8GM4VrpZiPiQgAbcgOdOTwizZAFtRlIjLGk9unenTkoTBPmaa7gjrQr4YtdjTYxPz1PudaNrHP3Tl56rpiHDJE4LClQYKliAf+O1WC4ND6kB0Y9TQ5vnKC9ojIYJ/wA9qGvcRYn6kl0bQgiQvuenemPddp/f680AaSjb+MyEWxD5tFjQiqmXJLXIN0SQDqCO3eKBYphwQxDlpK3By30HSPzoS2zXP5isETUycrH2nU6a1O6I4GX9D55YpoYJTGHur8Txlnlbal1I+BROX8OVCXEFr13XVm0yFSfSe451TiuKWbKnyVyELIeTJG5BM1hOP8ba9myEqujZhHqPQf5712HDMY4z5nLwVcKFPCgWifxThWh71wByLgJ+IiCBBiYzTp1rO3PpGshPJa7dyq0KWUaAc9NtNNRWJ4xjUXMFiCBqOcb/AI1m7lwkya9LB7PY9knTko7R3cB3DU+y6wvHsJdPmNiLcoP6gRAPwyAeZ260ixvj1DlFhC9yZ8y+AcummUA9/wDis5wHwpexMMFItzBeJ/Abnl+NdG4J9HCnKSm4gZZ0I6z8qniw7JZjJxLjpouwnPeJuoPfwWL4f4exONZnJZ2B1JJJjfQdhXTfCvgi3bWMouNGZXAhge/XpWj4Z4fW2A5ABHpcLoexPWNaZG8iDKgkggo439jWXarfEiiX4t39p14CjApYfhqqM7nRtGA0g9SK8xF8NFtVlhqHUaxXyWXb6y6Y+/b2Y9zUr3FFtjJb0G6nnPT/AHrUZlKtOpO+iVWevsp+XatjNo5+9sykbUDieJPcMKMzjQhftCOlROHcktc9OozI2hYcyKhicQix5aiYlSNW7gnc0t7jhgNBiUQGeKrt4cCPM9UxlIJBVuh/L8K+uXzMt8R0jqevv2qdnDvdc5RJJBJ5Lp+v+96d4Xh9uzvDXOp5f4/WjhwC8TNG79SkRIpJk1KsNwNnh7xKJ937R7dv1p7ZthQERQEjRBoR716xG7aEbA7H2rxgWIykrGoB3jmKqBDRdYPk70SgzMr6440PxE6ZZ1FeopiWM5fsneKhcZFXOIZTueanrSm7jXvtkt6lQJbt3/PSgdwGREych7nZCc1t5H4jiOvl2vWG5fdqNqLQJJ+tHXUR0FCX8RasqYhp+Jj8QNApae8ZuMyW91eJDcgP96UovJMzU9AiuiVMPdW3Ma99iLQnm46DaaMsY62gy25Ve/XnQrHQLbUKRA8wCM/v1/zUrhsWzF67aRzqQ7gNrzidKKHBiRPw9SlRY7GUKBbFhUF64UNjNIDN1206TpVuBYXpdfTanSRoPxpQ3D3uXv4nEstm2PgsqTz0MgxuO3tTIWnvhVVfLtbqo+1zM+/50zuYcKRdXQb3oic50QybQLw8Xk5cOud2JBuESo6fPt3ozhnh6CHvRcurJLNuZ6Ttpy2o7hnC7dhAAqlTpAABB/ajmsGRmOo+EnY9jXzy59MtB+18A1uC8RV2XRW1WevavLl4AaaknKyH9RQdy4bpyIO5E/Cw5iibOBTcnOdiSYKRzoGTfwwx55eW/FdMm/kvcKrIZZmBAMqRy1gzQN/FLnVmJyjeOcd+n+atxNxrkICSvNubR+1Z7xLxUW5AhmIMCYVAo223NWFndwrjeuqU0l76BNcTj5vA2mbyT/MO+Tsf7thQ2M43awoC22AtPOhbWTuNfyrn+F+klVVreVsrjWIJ7gzGo3mnHBeL2/JYyl4ODJIBgDtHpI0k7zQRYcRom4ET015clYIRGKfABCP4iGRhKQ3wt37gcqV8U8TsWAJLOGy+nWQdvYbH51ncZjroQeawtJnGV2bfQwYIgT86T8S8W2bAcWz5z5gZ5cifVzjahh2Nz5ACfhh6p91rKuKehy3qumIZh5fIDXf721YrjXiRSclrUwIYH4TO22vKqBdxONeHZlR20H2QTynn861vBPAIT41zMDDL9kg7GeUVphsKycUUzOgwXxe544aDr5LANwm42ZnBzDUg855itX4R+iy5imVrhyITov2zEcuQrpvBPAyMVd4bJIAgEkA6T2Fa5MAJgFSdwYg77UuL2nFez+IS3kpHthCmaS8P8L2rKZQBbYGPSBlHyFNLuFVJA0c6hhz9+lXLdJOW1Ob7SnbvUzcSypMzyZTuP+KyZB0z13ieoQlxVdzCywN5gJ2I2PY9aB4pxRVQgAKw6bTyI/Kp3MMbqZjcy2jr1K9KBvYq1bBhFLINS3qzDrS3GXKetSd+SYwTlnJSTEviIk5HCyS2kjpXv1VuYGYGFIeDlPUe5/QUNcx1y9ABidVZpAIA1Ex8veq1sFyCZJYlWtmDG4BkUouM6dcUREsaL7EY930Esymd9cvX250w4NwFjBY6DZoiR26Dvzphw3goUKbkSBEc9Ndf8Ua+IJBkQumvMe9Ww7O2GL0XHT5Ur4hfwswXhIVYtwF+8Nfy/eoXITeJO3Rp61890Jppm5RswqqwoAzkZuqHdfauPeXGR+mr5rQ0bqrQsfGYIBIzbewNL8RxXM2RAdTGXmp6g1W99rp8u3qmp9R2qd3EJh0OXX7+bcd5pLnzEm0GZzO9hNAljivLnCmy/WXcu+dQNQD06+9CYviiWwttIgfAy7np7n/NL34rcvPktzccHTXcfPtRWD4ANM/1p6GVNozMyDGkV0C9Rgl7lEeEcZXlrAsx8y6IgjNZYEFgBM/p+FGPbiEAOU/DaEkj/d/nUlcklUbOy/Fdb4VHM1hfEfj6WbDcOOdtruKnYc8p2Vf6t+nWroFjL8cN70UEa0HBqb+K/GqYObdrLdxPwx9iweWb7z/0isLb4Y92bmIuDzHMk3GhjtrHKkF/jCWWy2D594nW6fhU88o56/apDcuXbjMzlmadTrW3CsxIkOEdVDUr9L4Xw/Lh7lwu8SoGynpB396aC0o25nloUMV6Y2Gik7ndW7V7evi0Tm1PMH7Q615sgYk+J3vzWwNAqsVils63SJO+bQMO3ftQScQ86UtnNb3+ISNdYnUkCrVteeNw1tTIE+rvFDcRxFrLkhY+y8AN7GKS5wIrMDqfpGAZ0xRb3lACoZk+lh8QboetEXboiHYAbnqx6mkfDM6DzWICkQM24PU8wOnOlOI4kFci++v3l77abxT4MXuxQTJy0CBzHOMpYLQcRxT6raUkxIIGh7GdBWD4n4dxV55Zrdm2DILOGbUagKvud6a4/jOGRM38QpB0Hq/aZ/Ksbx36SLKgrZm4eREgfMkfpT4TY73za2Z1yH6RsiGEKUUb3hOzaBDO17WYC5R8zvHvWZ4rjBqi3EtrtktSSf7iuh9pqqzZxfEbhyzknXcW17dJ/Ot1wT6NAnpZczGJVokdwa1HRG2Wsd83aDJfNe6L4arnVrCXLhCw7AbAyY+XIVsOB/Rszw9w+kxqvL3ro/DvBy24dzqPTMAMvYjodKdYfh5gsYRDo2UaT1I71BaO1IjuGEJJwutFOqzPDPDCW/QAFU6HT0zpqDyrW4XAZfSoyuIDDQqwPT3qGJxaoCABmGhA1Vh/miuFYcEKChMruTHPlWWycV9TMoYjzKZRKkIMzApqVYjb8qqutmAGabX/ALgGoPShz5gQl2Hlg+pZ1ImqximuZhYjyxEgmPcAfnTi6l2Xz/XVJAlVW4via2x5c6jVXHPv/mqThmLZ758s8hoQ3Zoql+L2bC5rfqBgNm1PvSu5duXtJK2nkpcOoBG+x6yKWTMa+w+Uxo8kTj+Jy/pEMSFNsba8x078qr/gxb/mQbiywgyhUcjO/wDmqLGN8kQ2Vi+jGNiNMs7xzqvA4e5iH8sEiNS2+hOs/IUoNLjJuJ3RMndHJE28Q95jasrtDADRVk667CtRgcAtga+p2Opj9Og71PC4RbCBLSjqf3J6147CBnJYNsRvPtVzWMs2FXanAKRzu85BWXm3O4X5Ed6qN4vITVebjmO4qGUsM9z4dvTv8xQ2O4rl9KasJjJ9odIFKc6c3Eyn6nw35og3IK5RbtRLEyCVf9iKBe611hmJtqN7gGh7dOdVjhxf132NtSQVUHc9G+7ND8S48ltcq+lNinIHtSjhLAafO5pkq0qVPG8VW2vlMQPuuBBPf8dxS6xgb14hrq5ViYP/AJV6Ajn+xq3A2Cqlrqhruo8p0BhSdCJ5ka0a7rajPJcx5dkaweQ0/SjhwS48x6DemK5EiNhhTw1tVSQBasCSJ3BnYE61VjOLL5Ruuww+FXe4d35QvMk/OlnHONpZM4j62/EphlOi9GuHYD/da5V4p8dNduZ2YXrg+Ff/AA2v7B9o9/8Aqtez2SZkPv6CzokQvqVofF/jQ3k8sE4TBawo/nYj+7oD3+dYQ427iiLGHt+XamMic+7H7R/KlF28958zsWYnUn/fyrs30Z8Et27IYgZjuSNf9/01tshNhyBx6BSRHXfFKfDX0cZV9Y9R5860+H8AIAfSNTPKtdaUchpTCxZEV0wwTMqa5exQ+Lx+TQCSfSyb+xFDLhxlD3TmUcgSGSdpFfWbAtmbjFb4nKdxGsT/AJpbiuJXL1wi2pa4NHURtzbU8pG29eJIJNcdNPHnyXpmjT1V3EuKyYUesfDlHxjpA50PZtpAuXNWOy7eWw2J6k9KpazbsQ6vndfgc6ZdPUpHfeazHF+Ovezm2PR6c78lPMxz0oWwy80NczkqWMnRuGqZcd8Ss5IQZ7hBDKvbnWK4nx4W1JuGb0BkddvYj8ZoXi3HVsaIwN2dbg+2DrBH4VjALmIuqigs7nKqjmSa37F2eJXnYa5n62UUaO2ALrcVZxPi7XrjN1M6Vq/BH0V38W+a8j2rI1kiGO0Qp1y671s/o6+iAWj5+NVWYSPKIDBNRDSCQxj8JrqSLEDbkG+92NHau0bv8Vnw1+PnBZki83omKV8J4DbsIFtIqyYygDIfbTc0Z5KgZVEt3+JCKsa+W0Rfi35QRzXrX1zFIqmTIO52ZT3rz9KzPnvNOqoMmU57uuwJG6nlIoDEYtrhy2xLbekRmHfltrUwr32Y5hoACfvDt3AmvjjltJ5aGeavzJ5zSnES0b1KYBLmfZffw6210i4eTndT0il+H4i9+6FL5ERSC2vI7VdgcV5oBHNjPy0P6H8KR2cZYLm2zwxk6D1STOx1iKexhDZy8kkvJeQn1vhkuy/xIyjVTGpmdCNq8KyA+JaN1Xy2AOn3oHbSs5ORHK3C13NtqFy7gRqQ3OaU4jiF1sPmV1bMpfWYU7xMQYo2sngB1zTw0nNafE8Zs2vUiqHtj4vvToSeRmaS47jjODkjKTpHwyokgR+3es5YuQyOzlhqzfdnSCRy0mkPEfFChQlr1sCYyzAmef8AiqoVic8yFfZdddYtR/6ibt1UVWu3LugtdGbmfu6AnXkCa6xwXhgwtlbSkNdI1J0k/wCBsBXPvog8OG2hx16WvXlPlpHwW5gv2zfoO9dNu2iZgByw3GhEbVVEYyDwsx9vBROeYhrgoG4Fb4sjz6gf2rx7qIxlvUdVbl+G1C43F2sp0zONCG0bToeval7WCqxeR3e5IT25RHON6yXON7hAI86fZ900NRNzHXbpY21kqIeDA/PnVYcYcAFQHMkODI15dvageIcbt2gMg8uDDLrqesdaUMtzEAZibdlpK3NDqNhEyJMj5UAvOmeuScGyGgVmM4290sEUsDoTrlVthJG2sGi8BgUGj2w98D6yTmU9xOgjk1WW8QVQZsttQMhIHxwIEAfEe/eqsTcCJN5vItaAaTeuxsIGv+8qdChk4CXuUiLGAoEauJaSLUXLiiGut8Fse/MgfP2rI+IPHNrChvIfM7SGxDas3a0vId9ves54w+ksFfJsqFtj/wAYOnu7D4j/AEjTrNc4xOJe8+ZiWY/7AHKt+zWIyBdQb3NQmbjM4o7i3iO5eJAJVSddSWbuzbtS0YZiJynaflWm4F4Le6FdtLZME9P+Otbzh3gi0AwuHMdANRt/v41RFt0GzC61UCBOrlzfwtwo3XECda7Zwe0ERV0BA1rJ4rwpbw9xbtglVY+pRqFgb9hpFP8AC45EGbUnmTU7bayLEmDQqKPBLarZ4FZgEjSm1vEW1EFwD7iuY4vxYAPqzmPPcD8edCWONu4zEkknp+lVutTBRThpC2dyw92fPUqEO2YB9uXagcfxwW18sEegSjcyO/Wf1pDxfxac4VTmcMQI5rEiZ6afjWT4lxJFAuXGMkEqPuspJy9968vDsz4hzAPqV6hkP/pOeIcSFz13SUtM2oBIYN1jkKxvHfGMytsAaZSRsw6+8Un434kuYhiZIBjQHeBz60ssYdnYKqlmJgAAkn2A3r0Vl7PbDF6J6aKaNbP9Yavw2GuYm8tu2pe45hVHMmu9/Rv9HCYK2Lt1c15x65gm2RJhI/NucdKG+jnwFawKrdvQ164qsHy/yuqCdj1Ok7V0Kxjw4kTnE6gaaGNulRW22iKTCYeEdfr3U7WOHE6pKtzTBOoPwkbgjaaHuLmJzRA9TIO3MV5cCL6ydGOjKfhPtQT37t8wIhIzP/TzjqY5VjudOkq6a+PJOaM1ZjeIhRkHqQxl+8pqtuGak3nhjrlGzD36mrPqrJJtksxEgtqGHMRypDiuJM5KpOmoJmFncE0iJUyNTpkE1o0oNUfxDi6hQqmFGqdVjce1L14ebmVmzZzJ8oyoA6seh3ip4XhcDO8CQZLxlGsyoIBHLU0q8SePcNgkNu1N2628dehaN9dhVMGyue6Zqd4bklPjf6QvVH4rHuim2ihm2JXQDqBp+dYnxBwi2YfEXRYA5K0MemrGfyJrM+IPpAxL5kDCyDySc3eWmfwoTgPgy/imD3cyowJUnVnjkJMgdz+dacKxugjvYrw0ep35FKbMG6wVTJOK4e2GNnzmUkAksSJ5SzAH5RQl/wAWudLVlVPUkn8tBW6wv0eaBMuXY+Ww0PU/870+4T4CtYaWygtPqQ9D93TbtQm2WcTMi48/2rJSaGz9Fy3B+FMVimU32YIdAZEe0DStx4c+ja2mVmj0EywPxDoegreWODp6hBtAnMqAaVVxnFBQLaALm+LKNttPczSja4sQXjRmgpNSRIgbwsxVGD4y6K7pbJtzkUxuoET2HTtFW8MWUzteyk/CIO39Xz00r7FcQw9pMhuHOJUzAG236VjuNvi710nDKFUaEMdBA3EfLaaF0GeYnzOGuCTDi1kaBaosLf8A9TfKXNIKzIXU+o9ZEDtQCcWv3HBtIchlkZmgMBoYJ5yYisvewrpaW351x4X1wgMzqwzH0gHbXlRN3x+EUqtlQV2LMDH7D5Uv/Hvb6+fiqe8blVaPDWD/AD3BtXpILs3pjYCNjprIqnE8XtpLFhlMS9zTb7qDXXvWB4l4qvXfW7ZR1J29pNZTiPifU+X6j999fwH7mq4Fhc473+0mI8nEyXTOK/SBasDMm5/8tzVj/YnKuY+IfGV3FE6kKeplm9z+wpPkuXSWMt1O8VoOBeCb19l9MBvhJ+32HStZsGDZxeeapbIZdgKJDw/AG66rsCQJ966xwD6PVsqVvCLgAZG01nX5R0pj4f8ACSWVhFzZxDWyJKmdwa12HwYVQzkXTEFWBle/vWRbO0+84WYKpkIMCDwnC1bNvaBg5CNGMakdoou2y+YAlpc0RlAmBGu/41RdxrOwtpLlh6Ndo78gOtfPcW2hkxey+sgyI3yjqO/Osa859dlOlJFuIttOWTMrGsRBk9+lch4hx/JcuWGkAMSk81Oq/l+la3G8cV1Yreyt8IUoxn3jUGdK5n4447/EXFkQyAL3gAb/AD1rW7Ps5e6Tm/SVFZdbMq3G+JQB6Rm/IUq/9evMSc5HYbClE0Rh1Mbc69LDs0Ngw9VnOdM0Wt4z4hW0Gt29TIYAySDz1/3eshiMU1xpYkk/vUfKJOgnWtRwXwPcuetvQoEn5Cdt/kNaW1kOzjmrXPiR+QWf4fwx7rZVUk13z6Nfo7TBILl5D/EtOVidFBjbkP1oDwZ4etMqG0CCreoOsGQNmBEgahgekVv7httlm6wK6SR+Om1Z9qjRIglgPdcIYygxR+JUDUgafFAkR7UsxHEAkINSdbbKNfYgUGi4gXbjWyHQaAyATpOxOp3EdqAw2LZHS7azM7Eq9oAEJPOeW351kxS4nCW8uaNrRLGaYfw8gXLxy23+K2uhBO09P81TjeJIihbYgpsRuwPXqaHuWbl13j0AiWV9Gk6nKCNdNR3pPjStoBw4OuUEg5gdY5xy6aGoS3IU9yngTymdMk0sYU3VW41wJbk6Qc357ag1DiXiSzhlhBMGAI68+9ZPF+Jc0ZSSHXdzpP77/lWfxuMVV8zEsVVlgD/yEg6ZV+yP6jV1ngOwaJe5XXwaXo5kNAjuMeIL2MzZmARZDCSqpGzMT7bb1isZxQM2XDgu7CGulYJ/sH2R33NGWkxHFLgt2k8uyp2G09Sftuf9ium+Evo5tYcBmBJghpHwmd/90FaUSNCsQk6rtPlTF5i8EMSaFlfBn0ZEsLl8Z33FuJA7t1PaurYDgyoNAHET0K/KjsLhVWBsJgXBpNXX8Tl9I+NT8YEiD1rCjxn2g34p3oNy5prQGi61e2lRYH8wONt2U19bSfUxDsPSVOhAqhstvQ/E2q3E6nlVXFeLC2s3CC2gMbsemlMgtD/yoBv19Qp40S4KYle47igtiNWP2QTSG/iwsZ2AYEnmYMDWBufc0uu44Pcm47Z22t2hLx35IPekfGPES2SUygEz6VaWJ/quctNwo+dNLHxSJYZBSsmaATJR2IxaWifLt5mLTnu+oyeizAn/AE0t4zxm8oJuXDqPtsFA9kB0+dYbjHji84yJltJzVBz/ALjJNZm5dLGSST3M1rwOznkTiFdcLpritVjONofivM3ZSY+VLL3iGP5aR3bU/wC/OlCWixgAk9q1fA/Ab3AHvStttmEHXoRVz2QLO2bzvwTGB78Fmr2IuXTJJP6CmfB/Ct684AXQ7MfhJ6TXS+A/RxqAVCELqv8A7gH6GtpgMHasoEtJKsIyRqhGun4Vmx+1mtEoYVLYAbU1Kw3hrwELMNe5NluJ0nmOoH71vf4FED2rC57WjSBqnt+tX2cAp9d4mD6QR15ZhXt7iS2ZygIy/EV2YVixI74nE84+vonnl9KxUS2IMSdVuLvPek2Lx73HYW1L3EjORtHUn8KqLtiGYIypbInOeRnZep/SaH4lxhLCkW/SUIz66t3PU7doqe6XUl5fO5o2trzU8ZxAWFyZUFx5IdCTmJ5T02Ee1ZrifFbjZlYtYuoAQroRn11EzptvXt/Eo8Xb2VrDn6vKxzI/X20MbistxrjxgM7FgrsB/VofyMCa07NZrzhSu6fKbIATKr47x8sRfJ1aRpuxGoJ/Se1Y3E4hnYsxJYmSTX16+zmSSenbtTfw94bfFBxbK512DH/Y9zpXpocNlnbMrLixDHdIYJXgcE124ltdWdgo9yYr9KeE/CtjCYVLWUSNWLIpLMdzMH5dgKzv0feAEw0X7gVruWARqAeeWfwn/Nbk4oDnU8eVoxnIdUF0MXIuDeEbeGYeYru/xGB6VE/ET8vhWTzrf4LhGQtcNyU31IASOS7BREkkyT1plgrIXKlx1e4oJ1gFgNM2XrsCdp151S0jzBeVHtuBFsKT75p0I2O2hmpX04nnxVBdIJxw0LbtlgukSMokRz0HWlXF8Taf6o+YxYGCq6RoYLCMpMwuk6UqxviQFCiWrockgG1OWNufKNJisljrd7LCotlAwYB7nq03jdtT22pbozXASwUoBJmVq7N98PZKi/bz+oJbug59N4002kTqetAHxOll2t2SfJf1Fm+051YhvvKY9PIaVirfEnsO/wD9VbCPqQQSwncAssx7GoXfFWDtKAhuOQS0LosmZip3wHPo0TnpNWMLGjiWlx/i52XNBz2tGJ09P77gj3NKsbiWIuM7BROYF9FnQnTdudZfHeOySxtWwrMACx1OnuTSaxYxGMuAKGdug2H7CqIPZxHE6nUo3WwNEmBOcf4sRBlsDOw2uOo0/tXYfOTVfBPDd3Futy/nYOYVR6rlw9hyQc3Ogp/4X+jRrjQCl11IDQ02rfM5j/5GGnoXTXUiuxcH8PW8OpZFDPAzXCAHPX5TsuwrtotcOzC5CFcyppOi1eUH4d8K2sOqgZQcoggQF7D589zT1Le5GhGridGHWoDEJ8Bc5YBEjUGoMWdQzD0qTLIdSPbpXnfyN4mZ34y8VQBISwXucXCUtkBGEw3XtVF3iq2pCqUdfiU6hh26moYrFs8WkHmKfhIEEe/Sl+Kxow49TxfynNIWQo1IWdZ70TJl1PXTkP7XzqN3NVYzjIsHK4h2GYAAGJ2nX0+340jvYtWUu5yJzdtz2H+BSPGeIUYg2lDbEhm1+QEyeep50uvXWvw91vqm0API9B+3PSq22c0vYBSNssSI+bqe6v4l4jOVksDy7Q1ZvtMD9qeftWL4zjx6kUys5g3M/wDEzTbimLgKMs3FYp5cameZj5ad6e+GPorZytzGTJ+G1rA/vPLfateF3UBvePoPdWPuwRchipXPOHcDu4gyohZ+I6D/AJracL+iy4XAcQBBbqwI3EbV1zh/h+3ZAAQSBlZYlV7j50yWx5ZAX1NurDpzBrPtHa0V8xDoN9UiHBAM3VKyXAvo6w2HAkZmglHGp32PatFb4WAS5VdIzJER3Ao0FUEvBVtmXdT7cqGOJ85gHJUDTzAND2msx73PrEMzvH9ZJ9clXexGb6tJNsGQ3NZ61c9tLIn7R1W4OZ6H/eVU43GLhwRbgaeqNVcdR3pFZuNima3bdVt5ZzMdtdh1NCASdT0G/wCkYbMTyVvE/EOZhl1d2CMoG5Oxj5VC1wnJDYmfOQk+XIyFd9TzPYe1TvcXsYTMEUIXIS5OrE9Z5fKsTxnxJcvfVowLozQZ3ABn9vnVMOEXnh8yUxoJoKBNON+LFjybcBWE21GkMTsOmv60guY65bfzi5F62wRrZiIIgMCN99untSx+IpYtsrkXFuAMpI9ant0g6zzrMcT4yzn/AHlt71sWexToMNTmifEZCFU3434lBdisatJUaCR7bCdYFZe/fLsWO5M/j+lVxNP/AA74XbEESpCk/EdJ9q12th2dk1mPiPtDpYBQ8K+HbuKvBVWVEZydgP3Pau2+FvCliwuW0oAJln3LHpP+gVPw34UQJ5MAJl9SyQSDuT2P4mn+KupaUhNFXQcgB+gqE2gRnVoPdfUYJBRxmNW2pJIUAE9gAJJPYCsJj/GyrcYNeuW9iFWyGMEAgvmOjHfLyBUbzQXjDxeAsggg62xPxlT/ADGH/tAj0g/Gwk+ka8vPEHYs2Ykkkkk6kncn3qlsMxOSMBsMXn5r9NLhkRi4UFiILmB+Z1pfj+KlVYjLlG51I/EgT7Cj3woK52lj3On4Ui45ZVl8118wgaBico9lBArJjuMtByUpN6V5Y/ivjXE3/TYtOTykan/4rqPafwpNe8AcSxAzXStoH77hfyExV3GvHWJsylgpZX+hAN+5k1k+IYy5fyteu3Lh/qYn8tqts0IgBwAE88Snd07ASCY4zwJbs63cdhx2DZj+CgmlpwmBU+q/ef8A/HaA/N2H6UDew4/KvcNg1MTNaAa6U3OPRB3RvXAjH4nhlP1OFmNjeuFvxVco/Wt/4M8JYjiFvzMUxs4T7NqyFt5zIAJAHw76mSfzrPfR3gkbHIrKGHq3APwiRvX6DtqFcqFXLlGkdqx7fanQz3bBXU11w9E7ug2pqqMDw5LKLaRcir8ARQB+X51fdcbnS5IGXaf9615h7PocyZUmDO0V5g7IvuzXBJCgDtvWCxhfIDF2HyeeicaVOS8xEKSXhbkenSVI6UB5DMS5Y2VYaaSpP46VULxe6tt/UoOxoniQhzZBIt6QOk9KTRwL8gZeZ1+kdRRLb162votJlvTAgzmPt0NYP6VcBd8pMQHUvaMfV5pUNIYGRtt+ddHv2BbDKACUllcgZwfeKwXifEs9y2pOl9Sj9xIH4wd6qsjrkYEb1Hoju36BZThOIW8odBmuL6o2lRuDpEg7UTxXFSwt2wXu3oZFXZGka+3fuay9rGPhrl23achVZiAYOo06dP0FdK+iXhKNbF5gWuOSpYnYAgADoK27TDED+U4ZDxQCMS3mmvgzwH5TebdIbFESWYekDovy0mtrYwoC6SEbcnWGn8hNTcZRlGyNAmp8ROQwugdZI5Vgxoro03vwG5JbQZ+KpN4gwg9a/Ey6qQe1TLIizOh1VxuD3q64MlkMvpZSNRz9+tI7YzXwD8LEEryM70DmmGQNZS0E919UbRenyVws+c5LQo0JU6B4+6flQ3EeMpatkIItnRre5BJ3HzpjxfTNa+wq5lH3SBOlZbhGG865cuszBrdssIIAJB0nTWj7szIB1n+0bJOEzgvbGCa9Jv6WkJISStxhBHTQRS3jnii3bteRagBAGtZQJ12Hedqn4o4rcKI5b1ZonqCDofwrDYXCh1ultSmqnmsQdPxNVWeCHtvH8dPlPDZ1KtxN43/rrjGAwVk2YRoDPvypPjuKW7crb+yzFXOu/In7VV8Svs1y4pOkzpzgCJrP3VzHUmt+z2YHHDRJj2juqDFe4ziDOZ7RQ9q3mIHXaibWEB610fwL4bs+R5xUs4VmEnTSeXTSrYjxCbQLOAdEdecVnOE+FfLTz8QSLcgQASxkxoANf0712LgnhC36HaSiAG2hAChvvkESTG06LrpNKPorvNiluNeYuc/QDSJjQDQRtW9x7wIGn/VRXXOeXPOCaXybIILiOMCroYjn0jX5d/8ARWI4p47tm07AZiTlAIhbinTMAd013561bxtjdxT2HM2kw73yuwuMuyvGpTScoiec1yXi3Ebl5muO5LXIDHQaDYAAQAAAIHShiWdscieS6xoALygOM8Ua9ddmbMSdT15COgAAAHQCrOHcJuXEzKpIn/FUYXCguAZ3Fdv8PcFsrh0Atr11Emr3G5JrUkfycT1//9k="/>
          <p:cNvSpPr>
            <a:spLocks noChangeAspect="1" noChangeArrowheads="1"/>
          </p:cNvSpPr>
          <p:nvPr/>
        </p:nvSpPr>
        <p:spPr bwMode="auto">
          <a:xfrm>
            <a:off x="7620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96" name="AutoShape 24" descr="data:image/jpg;base64,/9j/4AAQSkZJRgABAQAAAQABAAD/2wCEAAkGBhASEBQUEBQQFBUVFRUWFRcVFBQaFBcYFxgVFhUYGBgYGyYeGRojGRQXIC8gJScqLCwsFR8xNTAqNSYrLCkBCQoKDgwOGQ8PGikkHiAsLCwsLCwsKSopLCwsKSwpKSwsKSwsKSwpLCwpLCwsKSkpLCwsLCksLCwpKSwsLCwsLP/AABEIAMIBAwMBIgACEQEDEQH/xAAcAAACAgMBAQAAAAAAAAAAAAAAAQQFAwYHAgj/xAA8EAACAgEDAgUCBAUCBQMFAAABAgMRAAQSIQUxBhMiQVFhcQcygZEUI0KhsVLBM3KC4fBi0fEVFhckQ//EABkBAQADAQEAAAAAAAAAAAAAAAABAgMEBf/EACURAAICAgMAAgICAwAAAAAAAAABAhEDIRIxQSJRBBNhsTKRof/aAAwDAQACEQMRAD8A7jeF4sMAeGLHgBhiwwB4YsMAeF4sMAeF4DFgDvC8WGAPDFjwAwxYHAHhiwwAx4sMAeGLDAHhiwwB4YseAGGLDAHhiwwB4YsMAd4YsMAeGLDAHhhhgBhiwwB4YYYAYYYYAYYYYAYYYjgDwxXlN1HxhoYHKTTxow7g2T/YYBdYrzX08e9OLKF1MZ3dquv1Ncdvesx9P8f6KWTy9/luW2oJBW/4Kntz9awDZcMr+n9d007ukMscjR/nCmyL/wBvrk+8AeGLHgBhix4AYYseAGGLDAHhiwwB3hiwwB4YsMAeGGLAHhhhgBhiwwB4YsTMB3yLAM1Z5hmDDj7ZU9e67HDGS1cjsf8Af6Zh6B1KNokcEkyiwP3PA+OO5zL9q5UacHxs2DDIGp1xMbbDtcghbANGuCRfb3yl8N9R1qyeVrNjhgWjkQjiu6vQA5HII+xy6nF+leLNpzVvGPiyTRlNsQZWBLOxO0URa8c7qN5Jg8daB5BGsy2W2gkEKSeAA3bn2zjni1NcuscTH8rOwuS1e7plX4rj9MuVLDqf4n6ryzKJhTcbQABtO4UB7EV3HznPW17axnVRS1uYm6X6/e8w9V1elc7Qsm6622av6UffJenhYRiJh5DlTTDuQBYDbb5Pb9cEGNerqjbICKVaQACyxHIJPJN9zeSNDqnATe6Hm3RxRX3tWP3yhMoiNEMZrI3ivfha+tX3y16TopKp/JZud4cEsq9+SOB9sEllJ16f0mCSwCFqN9rH4sWCePvnU+i/i0scESzxsSiqsjeYCb7bqIzi0LRxu5SSKP00CVJs/QE0v6HMEeq2+qSUuSSKAtSpo87gbH09iMEH1voeoRzRrJGQyuoZSPg9vtknPl/R+JZwf/1pnjahtKmjsJ/L3AsEftnR1/GKWI1LEjBQVJshmZR+a+QQauh84B1nDOf9D/FvTyQyvqaQxFfychgx2irPe/rlp4b/ABK0Otl8qFpA5BIDKKIHJogn2BOCTbMMWPADFjxYA8WGGAFY8WGAeZJAoJPYZAh67GzbRfJrLBhY5yBF0KBW3BOfqzEfsTWUaleiyarZYA48VZVanrew0w/T3yXLj2Qk30W2GY4ZQwBHY5hm1gDbR3q/0w5JKwlZKyF1HVGMX7ZF03XVLsrFbHb61wfvVjMHUesRjhwSpsk0Sn2PFV98ylkTWjSMGnsyabqTSR71r3A+CRldo+pTTS7ZI5o1pjbIwHBAq6rm8hy6/Uu6mBFSJRYL+kH29IHPvwarJjdbCx/zO4UFvoT/AJzm5X6bqP0Z5unB5wxCOm0inANNxRUEc8Zi1XXo4yU4BHBAof2yk0vi6aTULHp08zgl6IpRz6iew5+cj9W6HNq5I5CRDtLq5JG5lH07EWO9/OQ5fRZR+y50GqQs0hlN9wtLyPnkcdyOMnP1IelkWUnkgAHmuD7duc0eHpDabXI08rNpxGzKAvdwVpWYWCCDft+Ws2zWalgtu6xccL3IvtYB4+2FIOJX6nwf07WMLjMbR0xCWnBJI4HB5J5rgjNL8W+EBDIskTExqSG3Nyr1aXRFr39vbN2hWUKH85QCo7C7vkXdVlRF4NGpeb+Ln8yFtjVGdrWpPpPJrj3B5y8ZtMpLGqOVaeOCSckyxByCF428813odwP3zEmtmktQ8cTw8O5I9XIAAHZue5+Oc3ZG6Hp59RA2l8y6I3UxjWuysTuHzwff9tK0Ph9CzcK8bMSF3sHFXt5A713+2dcZWc0o0QZtZI8zCoSO5tvRQ+p59sw62TUREmo13hfy1VHkGuOOe5+cxarobCQrHZ+DuAAo83xk3/6F5CBtSjlWrbJTGP3sce+Wsim9lZLPKN8TAMWYknggsTdg9syxTaoMBt8wBRSkbkph6eBxfN5702rgSU2Cyn5AND9cyL1SKPcIq2v3HwQQQRkkGJeqPEoRNgYMbCg7gb+eQcuZtQQjSPQYAM0dDbXuPvzlXp+pP5jyIqOprdYBPIF+4/zkvTSnUFr3IqEtuJAO0f0m/b9TgFgOpqY/5LRQhwNwDck3YGwfm+3HbLDw74ofR+uIwl7J8wx01Aco3JA9/jvmuOukagE5BN7Wokf6uO/2y00cSq6KHaNQDx+a75F8d/vgg+lPDnVxqtLFOBXmICR8HsR+4yyzl3Rfxg0UXlwPFJGBtUvaEXwCSLuuPrnUAb7YJHhiwwB4sMMAKx4sMAdYVnhnA7nGDfbAFJJWQW0sE5tkViOOf+3fJs8QZSD7/wBsqdOiaeyzsxPzQ/sMzk6e+iy612W2wKtKKocAZqXVOpyGVUiFlyVN2KFEk37AEZtMWrVlDDsc1jW9WHmsIIiS7BGYDjdV8kdhRvMs1NI1xaZ56X0lopSzOshZaqq282e5yV1HqcsbgMn8tgbZSDt+LU80fn6Yk0ywqzmQ8tbE9rHAAHsvH9zmObrcIUsSrH27H29s5+jbtmKSOQDzZXWUbSVVVq+LU89+PbMGqXU+YryLFIhUjygLYFq28kUT85UavxDM0UpEMuyO6dVtD8ge9j6A4/CviCXXxqY/Q0dB2YHZftXubAusgtTRN6x1FtNAKhWFpCFOxV5YkhF9PvzwPvlPq+l6zT6YvLKC/JWNVJYA87d3YtZ4FfTLPxSACj/xDAxvG7KUUqQjbuPdTdc85O1vW9TLFu0sLNXIvaoJHIHqIyG0FdaKbw02rSUNq45EiZKG4jczErSlVNrxZojJM2t0baiWOSIk1uBLvVdiO/De/wCueuj+JNRJI4mheJowLDjizd7T7ggdxin63qQw2RGSORyqUR+aiWsf6eO+TZJ41PWFijSKEsdxIANsxrkj68ZKbTu8DPRhkkADAqovbe0kDnsfn9Mr/DMGpWaYNozFVlZJJRRDG9qgXQ+3xzmDrvXJYmrVJ5aE0Hje+BzQ9rNe4yrslJHrxn0npx0MgKxLIELLIoAk3gcEt3IJHIOcR1EMsZRVc+oAg/U/b9c7f1nUdL04VmXzxsBogSFRfH5v14+maN1WLp02p89Y/QS3oSUKSxU7SPTSgn27Z1Yp1pmc8EpK0alot+mLmZdxYcMQSBx7HMUUiSOzeuvTvQDgj35HY5OSaczeXbRqxpTJ2A7Cx2yZNB/DnZIwKEEoEBVd199ynkcH3OaclZvHE+KiVuum062kcjBO4ArjgfI+tZH0fRmYkoqSbxSliVKng3QFN/3y/OkjjUsqhd4sEVe2ub4rvzmSExagJYlFLsZkHpZgbDA+wrH7dB/gtyV+kPSdFRYz5wo9uRx3r00L+nP6Yun9EhliZNtN5m1SD6mu+1nkfl+nP2zNqPEP8OxCE/lKEMPWPUCbPxwOcidO6+Jpwr7QXagf9Jo9vi+365XbNJY4QVOjMemRKrwNFG/l+oTq/KnjcrMvDd6rMXTPCzaiVEE0cF0B5klA2aGwgG/1rIkfUIQzBxvJblqHbsOPn5zLPNLD6oSskVkqO5Xi/wBOP/Pm6bRz5MMZJNGy9H0ejh1vlz+U8AkNyN/Vt43eoX3GfQ2h1Ebxq0TK6EellYEEfcd8+YIeo/xKhCHVyLLUKpaJYWO+dJ/DrxgmlAgk2iH+Y28sS6sBfPyDwBQ75MZGebE3tdI69hmv9I8b6PUOI0cq7flV1Klv+U9j9u+X+aHI01pjwxYYIHhiwwDU+sa6cSbNshPsEVjf6jgD7nJum1zwxKJLU96NXzl/kbW6BJV2vdfIJBH2IzL9dbTNOfjRH6V1dZr9iD+/2yH1bw+8rgpIEX3sEn9PbJvTuiRwm13k/LsScsMtxtfIjlTuJq+tnSGELuobgCT3PO1r/QnK/qHWJPNMeni3WvJAA2123H6/fLDxJ4Rk1JpJFRCbbglvrXtim8KiONUSRglesk25IHcH/b2zmlCRvGcSm6h0FfLEmpkmJq3RWXYR/p5B5+uZ26UNXpgOEh//AJmL81D+oH27VzeYooDPqXWQq2njHIJNsx7KfYgVZ+eMm6Lq8Ch4k2II69AoAA8ghfjMTVmra3xE2mWLQ6WKaVaCRybfzE3YZjS7u9nJ3R+iyaHSP/MXzHcuUv0L34BAu6I5yBqfHaQGaE7tqepSQx2giwOBxtP+2YPCM0vUFkk1UjhAxVUHDEVwWJ5HFdvrkX6Wrwh9O1Wr1WuVDAXjUhmIPpDDkb2NAjtwOfpm3ddfXIPTTgXwj7WH09Q5zUNT44OmMml0kUjLE3Dr6iSxslve9zVf2zatF0SVot/UJthIsxxMQFv2L8kn7V+uWrVkWa50fXy6t2LFo6VhZN0T2BHvz8EZL0XTNa6wmN4o1iYvu3bt7gkPuFAjkEUB2A+MoNdpymrjg6fKSszlNrUWUgXe4c1+b24rNu6d4EkhiZBNMCTuJVrjs8kU3vfOVrRZNEfrHjYtK2l2P5vAGy+xr1Aj2/8AbJHUeg+ZJtjlpAm9lf1m1NGiKrv/AHyB0HwLqhOdRPMsa7WUAEGWRSwq6sIKHyTl/OqRK7aaKSZ9m1uSxIs2vJ298loi/o0GDwdPq9cyJIFhIDs12QooBdvzY49qF/TJHi/wBpIoh/DM8exv5jMWcEEWQq+7djweB3yl1nXp0lkUltMw5C8rXuoYe/c/vlX4l8dyyQpGWb0gihVENwST3LHmyfnNoxZtLlXJvSI83WUG0RRb2X08ixfIBFe+exNrJIH88FgNqxq78KbN0DYugfjK6/KiQiUP/UVrtfcDm/7ZL1ulkZRJI4j3AUvdifk1wPt3+gy/Rqm51/RAj6lqDGsZFICQGI7A8N+mW8PiKOJvLXlVAC0bur+PnKnSaaSdhCJYwo3MXbgKO5+rfbJOhim0YLKB6jXmCt4U/wCn3Wx7jnnJcVRmsmRS3/0x6rqsM5IZVDdlJHzx9+Ml6npcAULJ5agKDuiPI+G97+CPreQuqx6ZypUhCOLFnddlSb7EXV/bIkeiJVm81aU197xVVRF8nJSVtkiFgSY9Ihez/UoLcDuSfyj5GTtPIInIlXY7LQKsNjX6Te0lbokcZgh6kzRlY1s3yyjjj9h8ZH1+o4Ak27wNoBo1dcmvpktFVKl2XGrEiOHZlCA0wohkFbGuhyOaJH0yHreoRGRhA/G07XO4WxrcCG9jzzx7ZGMCkOy6i2UEksTT9rUUCbOeNLqQQ8Zh/OOTVUPTR+lMP7n5yFGi0slvRedE66YNTDLItyR8oCf5RrgMa5J5PAz6G8L+LdPrkJhYFlC+Yov0lvv3HB5z5rXTIGKFSFP5m/MF4O0g/mrnkZuv4UeJIdHqRGGVk1BjV9wIkR+QoDe62b/6h8ZeLMM2K1fp3ysKzyDjzU88dYYsMAeGLDAHhgcg9RnK0ea9z8ZDdKyUrJrNWVfVGWVfLVtrm9p9r+tZFTrG8mOxz+Un5+DlLqn1Uk4VY5AQe+0hR7XeYTnfRrGFdmV+lR6eB1O/eeXdd35qqwPYcDjNf6XGkkEgiiWeQWJZWVQSbJUXxXp20B9fnNx6lqJIhTEWRxzwcp+ha21nREBbeXIUAA7gOSe12Mwktm8XaKj8PNEsEEkk0TIfMkVy9E8HsOfy1XP0zD4iSTWyqNGzgDiVoyPSp7HvRPbjvWXvSZppPOhkQx7Wu2HcOOw559/pmXp+mTRw7fSyDcS22u5Jsi/bt9gP0qWKvo+jjg0axBVDgHzGK0zPZsm+fj+2a50/WamfWiGQNJFHTMEHBTmt3Pa6se+bp0nUxanUSNYYRhVA/p5s2fk8V/8AOejBDpdS7KAPOSyOKtLuh/1X+mRL7LJ+FH4j6iogSfS6UuInBRkjAC1w1Ec1W4fGGk8Uy6xNmmUt2s3QW+5Y+3+fpkjp/X0kR1HDREqw47Ekg/Y3+95K6DCyxyCJEjQsWDXw1jngc8G8AqX6XroajWVZjK57WAl8mr/oFd/7c5bde6q2h0sYoMfykpZ9RF2113Nm8xaLT6tdYjgxSrtcEAkMOAex7niv1OY/GvStbqYQYjDHVnbJdn4HahzXfLJWR7TOXeJJ/wCM3SyFQQSu4HmgV4I9/wAwP/hzWNaIQQkcZcg2WNl2rvx7Ch2y3j6dpwYxPIbcneVaytccDtfxedL8Ww6PSaGJdKkayxbDE+1d5Y0CS3dtwJsH5zZOjea4/GuzjjaZJpVopHuPNmgo+qnnJrQQmMmSXkcKAfbtf34zOk8qF5DEGaz61XtY9hkSOF9bIoRULA88KL+9AXlrsvXFX6yP07Saa23TOvw22wPuO/f4/bH1Hrj/APCtXCkgFezX72Rf75adQ0jQuo1EIFGwQaXj2219PnKvrEUazOhX1KBZT2arIr5F1+mStvZjJuMajoiTxre2MFiQt+/IomvjnLGLTRXcg2UQPLs7mviyc8dP6W0YWb83K+gg382SOAP1vPc08Emop2JRb9YsH2/cXk3eiVHirfbMuu16Q/yY12qCGs3uJNkk/wBh/wBOZNJqYCwmlVZD6jtFg0oqifk1x98rJmQttjXzC1jmyb5A5OYdAphe5laqNAH37c1ivSrk746r+jNp+pQrK7xoQpvaCbK8/b4yfDr45HMpO0Ghsvgj3P7i6zw88c8apFHtkF7iD6SvsSp7H7Zjh8nTt/N0/menjcWALe5tfb6ZDaLRTSvwuYtYF81YjasFG7ZZJogEVdFb5o5v34ZLodU6xT6eITRp5iyKCC9H1FwP6r5v6ZzXQES7iA0Sg8Il0PkjdZIH1yZ0/wARS6V98PpmTfukH9YblSQR7CuDkxYyQ+HZ9RgYZx38JfFM8mqMcjSusiEsXJIDitpBPa7IzsWap2edkhwlQ8MWGSZjxYYYB5eUDucGRWBBogjkexyr6tMY+a4P+cj9H6vubafeq+cz57ovx1ZNh6Bp1cOqeodrZjX2BOWNY8xzXtNd8vSRXsJYVYUwDA9wRY/Y5W6zSLEtwoqgWWCqBx80O+RNd1jyQWJsgWR8/TPOt6kNoKnkix/tnPLJFm0cbRV9Z66DESgG5QSPqfjj57ZC0q62eLcITTrQAZK+t2Qc2fRdL00672iS7o1YBI96usuoogoAUAAdgO2I4b2yXlrooej+GUi06rsjSWvUVAFkXV134Oa/rvBmq1OoUzUiIbtXsn24rntx+ub+zV3zwJ1JqxmjhEzU5HOfG2jj6dCi6aIKsznzZSN7iqIFt82T+hym8H6qXWoYonCtEaO4kK4JYjaQDRHx9R9s61r+nxzRtHKoZGFEH/zg5V9C8GaXSEmFWv8A9RusrLFb/g3jnSx8a39lV0rwhqI3DySIdvO1dxJ78Wayl8ceJdsbIlF62m/6R73nTAMgdS6JBPG6SIpEgIY0L/f5w8K8M45t3I+bOm9Chn1So8uxS4DPwVWyT6QO/wD2zH4n6julSJGchH2LZtlCMVH0LekH9c3Dxn+HsfTEE4keQMzKfTRX0kr78+/xmhtNEwRjEd3q3MWPq54IH+rnv9MijvjJS+S9JjdQ1EETR7EkElgOb3g9r4PyPfKfUxpGAUkJZhuYVwD8ftnvVR7jsSS1vuwPA+bvv7VnvVdGg9KrIWJoXuB5+1dsVRd27pWYRpXnj8x5R9rJYfHfJvS0HkymwxDAknudxAN+/wD85i650M6cQiJgwkUgjgFXU0b+hBBGR4+iTID6wL5PeuOf1vj9sPrsiPlRbfpM1cszR/y1jVQx4XcN1diRe0kc8isj6KCOYAMq7zZZiSBd3yVBIH6ZXacSNJ5SuvJ7k0B7+/bPc8Jh9SMTz3/pJH+k++TVaKKVq2tLsl69jFuVIRtvuCWTg9w4N19bzAdXIj75VDiuKvaLArkZP0uk1TRs9MsdElmW1597vjHp+pRLEE44DWfYggEX9jeSLt6ZG0Gubczx7lagBsIBPe+COf3wibUUxclVosbaift7E44HpHILqpFj5I44sCx/2zJp2elBLpFyfUCQfahXyMq6NIKTW2zJpTqFCkAEEGj+pPPFnOyfhf0aCfTH+IgjZke0Z4wTRA9yPnOXeHOhanUN5UDM0dgsQOUrsa/3z6Q6BpPL08a7dpCgEe5oVZ+py8Ec35U6+Pp703RNOjbkjjVjzYUA/wBsnYYZqeePDFhgBhhhgHiaBXBVgGB7gixmDSdMhi/4aIv2GS8WRQHiOPFkgo+reFI52tnlUHuqkUf7Xnp/C0O1FBkUIK4bv98umOVUuvPzX0zGXGPhrHlLSZYaXSrGoVBQGZsrOn9UDHax59ssjmkWmtGck09kDqm7jaR+v+co+oeYEOxhu/8AO31yg/EXxy8L+XEoG00Se7GrND4Hz85J6HotRNAJNSfLLi1UAk13BazxfxnLk3K0d0MbjBN+msf/AJq1IkCrGhANFSpvjit27v8ApnYdDqxIgdexAP2PxmkeG/w70ZaSWZVkdpCwILCv0B983rTaZY1CoAFHYDOiF0c+aUH/AIqjLhhiOaGBzv8AFbxAqCPTHbtkG9yy7hQPpFfcdxznH+q9SVQyhEpjY29l+i89j9bzdvxd8RRamURIouIsu/8ArJHcf8gP980bpCLBJHJL6yNrAcUOQff34zCT2exgSjiSS2ZtTqYRAqEFWCJYK8E7eSD3Psb+ua7LrT5KgIfSbDV/a86T+I/WdNqxpdSiDyWV43baN6yKQdrexpSCPkE5pEU7taQKzKV9ahSy2p7/AEFUchqmFPlFW6KeTXSSsCFJI9/g/f8ASsmv1mQn1EWAB7e2Z1SeRWAIjVFArgWLavvyx5y48G+AJdc43AmIOA7Aj0juav3IyWlLRXnLFFyT7NWVGl3OqmwbLKBXP34JPxg8E0jqNS7gf+o8D7ew7ZtHibozaOaWDTsHjVqB43A8Fh/zA8E/TKvp7myNSr7WPp491sWL79yOMX4h+pNJyff+jBrunwLHwXsNRG+1o9iOO1/+HPKaSJAgj2yPfuPkf7c5nj6EZ3cQMoVFLMHdVoD4LEX9B3zP0noyMYwsnlyOfQzHgODVMPYG++RtktRi3SEXkWJUIiNNwexUG+D8jJekhkIESvHISaA+/wAH3H0yvTTHftcOz2QwYbVQgkEG+PbOkfh5+HSTEagyAbW4UAkcdiGPfK8bdGzzRxwtm/8Agbwbp9JGHiDh3Ubtx5+o+19s2sDFGtDPWdKVHiSk5O2GGGGSVHhivHgCwwwwB4YYsAeGGLAA5U67oAkYsskiE+w2lf2Iy3wyrin2Sm10Umg8N+W+5pGauaoD/GXRGPDJSS6DbfZqHiP8O4NVOs25kawWAAKtRvkH/bF1xp1faFYg9tqkj9+2bfgRlJY0zRZZLspfDXT5EQtICC3t7j75d4hjy6VKjNu3YYjjwySDV+ufh7otVKJZEIe7ba20P7+oe+cb8deFotHq5ELNsKh4xz2Y/l4+Of2z6LrNf8V+CtNr1UTWGW9rrW4A9xyORlJQs6cGbhL5dHJfwq/hp3l0k6XHIm4A9t4YUb+a7H750L/7Y0PSY31Kq7FBQs2fUQKHH9zk/wANfh3pNG25N7N8sR/gCs2LXaFJY2jkAZWFEHISaWyMmVSna6PmvxX1v+Ont9oYnYhUABRZIHbkC+5zcfAfUdH0x9j6gyeZVlEPlgmuSTR4+gObBqfwW0xZ2WSWyDsB20pPazVkZq3TPAHUo5nUx9yB5pCmlH+hj+Wx71eVpo6nPHNfwTPF/wCF+qfVSS6b+ZHKxf8AMoILcng1YvL/AMOfh8W0nka5AVX/AIXbzEJ5JDDtfxzm9dG0rxwokhsqK+wHAF++Tqy6ils5Z55ySi/Dgnjb8PV6eUmj3yxsxD2Ban2HHyL5zz+HPhqLVz7p1dfLsr2G+iCLPfjO7avQxyoUkVXU91YAg5H0XRIIf+FGie3AGOOyz/IbhxOLfiD4K1o1Ujwo0kcrlwyrZBbupr4P+cs/DnXtT0jRiOZFaSSQuFYsNq1R+v8AT9uc7C0YzSvxA8CNrlRoiFkjsCzwVPcfv/nIcK2i0c/Ooz6Nn8PdYXVadJlFbhyLuiOCMssoPBnQ20mmWJzZGX+XV1s5ZVboMMMLySo8MV4YAYYYYA8MMWAPDDFgDxY8MAMMMMAMMMMAMWPDADDDEcACwwvOMfij4sL6h4VYqsJC1ZG9j+Y8fHbN9/Drq0k2jUSklk43HuV/pv61/jKqW6OieBwgpt9m14sYwyxzirCsMeALDHhgBix4sAMMeLAFjwxDAHhhhgBhheGAM4sMMAeGGLAHhhiwB4YYsAeGGGAGGGGAGGGGAGI48MA0fxZ+F8Osm85XMbmt/Fhq9/oc2boXRE0sQjTmu5+cssWV4q7LvJJqmx4YYZYoGGLHgBhhhgBhhhgBhhiwArCsLwvADDFjwB4YsMAMMMMAeGGGAIY8MMAMMMMAMMMMAMMMMAMMMMAMMMMAMMMMAMMMMAMMMMAMWGGAPDDDADFhhgAcWGGABxjDDADDDDAP/9k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98" name="AutoShape 26" descr="data:image/jpg;base64,/9j/4AAQSkZJRgABAQAAAQABAAD/2wCEAAkGBhASEBQUEBQQFBUVFRUWFRcVFBQaFBcYFxgVFhUYGBgYGyYeGRojGRQXIC8gJScqLCwsFR8xNTAqNSYrLCkBCQoKDgwOGQ8PGikkHiAsLCwsLCwsKSopLCwsKSwpKSwsKSwsKSwpLCwpLCwsKSkpLCwsLCksLCwpKSwsLCwsLP/AABEIAMIBAwMBIgACEQEDEQH/xAAcAAACAgMBAQAAAAAAAAAAAAAAAQQFAwYHAgj/xAA8EAACAgEDAgUCBAUCBQMFAAABAgMRAAQSIQUxBhMiQVFhcQcygZEUI0KhsVLBM3KC4fBi0fEVFhckQ//EABkBAQADAQEAAAAAAAAAAAAAAAABAgMEBf/EACURAAICAgMAAgICAwAAAAAAAAABAhEDIRIxQSJRBBNhsTKRof/aAAwDAQACEQMRAD8A7jeF4sMAeGLHgBhiwwB4YsMAeF4sMAeF4DFgDvC8WGAPDFjwAwxYHAHhiwwAx4sMAeGLDAHhiwwB4YseAGGLDAHhiwwB4YsMAd4YsMAeGLDAHhhhgBhiwwB4YYYAYYYYAYYYYAYYYjgDwxXlN1HxhoYHKTTxow7g2T/YYBdYrzX08e9OLKF1MZ3dquv1Ncdvesx9P8f6KWTy9/luW2oJBW/4Kntz9awDZcMr+n9d007ukMscjR/nCmyL/wBvrk+8AeGLHgBhix4AYYseAGGLDAHhiwwB3hiwwB4YsMAeGGLAHhhhgBhiwwB4YsTMB3yLAM1Z5hmDDj7ZU9e67HDGS1cjsf8Af6Zh6B1KNokcEkyiwP3PA+OO5zL9q5UacHxs2DDIGp1xMbbDtcghbANGuCRfb3yl8N9R1qyeVrNjhgWjkQjiu6vQA5HII+xy6nF+leLNpzVvGPiyTRlNsQZWBLOxO0URa8c7qN5Jg8daB5BGsy2W2gkEKSeAA3bn2zjni1NcuscTH8rOwuS1e7plX4rj9MuVLDqf4n6ryzKJhTcbQABtO4UB7EV3HznPW17axnVRS1uYm6X6/e8w9V1elc7Qsm6622av6UffJenhYRiJh5DlTTDuQBYDbb5Pb9cEGNerqjbICKVaQACyxHIJPJN9zeSNDqnATe6Hm3RxRX3tWP3yhMoiNEMZrI3ivfha+tX3y16TopKp/JZud4cEsq9+SOB9sEllJ16f0mCSwCFqN9rH4sWCePvnU+i/i0scESzxsSiqsjeYCb7bqIzi0LRxu5SSKP00CVJs/QE0v6HMEeq2+qSUuSSKAtSpo87gbH09iMEH1voeoRzRrJGQyuoZSPg9vtknPl/R+JZwf/1pnjahtKmjsJ/L3AsEftnR1/GKWI1LEjBQVJshmZR+a+QQauh84B1nDOf9D/FvTyQyvqaQxFfychgx2irPe/rlp4b/ABK0Otl8qFpA5BIDKKIHJogn2BOCTbMMWPADFjxYA8WGGAFY8WGAeZJAoJPYZAh67GzbRfJrLBhY5yBF0KBW3BOfqzEfsTWUaleiyarZYA48VZVanrew0w/T3yXLj2Qk30W2GY4ZQwBHY5hm1gDbR3q/0w5JKwlZKyF1HVGMX7ZF03XVLsrFbHb61wfvVjMHUesRjhwSpsk0Sn2PFV98ylkTWjSMGnsyabqTSR71r3A+CRldo+pTTS7ZI5o1pjbIwHBAq6rm8hy6/Uu6mBFSJRYL+kH29IHPvwarJjdbCx/zO4UFvoT/AJzm5X6bqP0Z5unB5wxCOm0inANNxRUEc8Zi1XXo4yU4BHBAof2yk0vi6aTULHp08zgl6IpRz6iew5+cj9W6HNq5I5CRDtLq5JG5lH07EWO9/OQ5fRZR+y50GqQs0hlN9wtLyPnkcdyOMnP1IelkWUnkgAHmuD7duc0eHpDabXI08rNpxGzKAvdwVpWYWCCDft+Ws2zWalgtu6xccL3IvtYB4+2FIOJX6nwf07WMLjMbR0xCWnBJI4HB5J5rgjNL8W+EBDIskTExqSG3Nyr1aXRFr39vbN2hWUKH85QCo7C7vkXdVlRF4NGpeb+Ln8yFtjVGdrWpPpPJrj3B5y8ZtMpLGqOVaeOCSckyxByCF428813odwP3zEmtmktQ8cTw8O5I9XIAAHZue5+Oc3ZG6Hp59RA2l8y6I3UxjWuysTuHzwff9tK0Ph9CzcK8bMSF3sHFXt5A713+2dcZWc0o0QZtZI8zCoSO5tvRQ+p59sw62TUREmo13hfy1VHkGuOOe5+cxarobCQrHZ+DuAAo83xk3/6F5CBtSjlWrbJTGP3sce+Wsim9lZLPKN8TAMWYknggsTdg9syxTaoMBt8wBRSkbkph6eBxfN5702rgSU2Cyn5AND9cyL1SKPcIq2v3HwQQQRkkGJeqPEoRNgYMbCg7gb+eQcuZtQQjSPQYAM0dDbXuPvzlXp+pP5jyIqOprdYBPIF+4/zkvTSnUFr3IqEtuJAO0f0m/b9TgFgOpqY/5LRQhwNwDck3YGwfm+3HbLDw74ofR+uIwl7J8wx01Aco3JA9/jvmuOukagE5BN7Wokf6uO/2y00cSq6KHaNQDx+a75F8d/vgg+lPDnVxqtLFOBXmICR8HsR+4yyzl3Rfxg0UXlwPFJGBtUvaEXwCSLuuPrnUAb7YJHhiwwB4sMMAKx4sMAdYVnhnA7nGDfbAFJJWQW0sE5tkViOOf+3fJs8QZSD7/wBsqdOiaeyzsxPzQ/sMzk6e+iy612W2wKtKKocAZqXVOpyGVUiFlyVN2KFEk37AEZtMWrVlDDsc1jW9WHmsIIiS7BGYDjdV8kdhRvMs1NI1xaZ56X0lopSzOshZaqq282e5yV1HqcsbgMn8tgbZSDt+LU80fn6Yk0ywqzmQ8tbE9rHAAHsvH9zmObrcIUsSrH27H29s5+jbtmKSOQDzZXWUbSVVVq+LU89+PbMGqXU+YryLFIhUjygLYFq28kUT85UavxDM0UpEMuyO6dVtD8ge9j6A4/CviCXXxqY/Q0dB2YHZftXubAusgtTRN6x1FtNAKhWFpCFOxV5YkhF9PvzwPvlPq+l6zT6YvLKC/JWNVJYA87d3YtZ4FfTLPxSACj/xDAxvG7KUUqQjbuPdTdc85O1vW9TLFu0sLNXIvaoJHIHqIyG0FdaKbw02rSUNq45EiZKG4jczErSlVNrxZojJM2t0baiWOSIk1uBLvVdiO/De/wCueuj+JNRJI4mheJowLDjizd7T7ggdxin63qQw2RGSORyqUR+aiWsf6eO+TZJ41PWFijSKEsdxIANsxrkj68ZKbTu8DPRhkkADAqovbe0kDnsfn9Mr/DMGpWaYNozFVlZJJRRDG9qgXQ+3xzmDrvXJYmrVJ5aE0Hje+BzQ9rNe4yrslJHrxn0npx0MgKxLIELLIoAk3gcEt3IJHIOcR1EMsZRVc+oAg/U/b9c7f1nUdL04VmXzxsBogSFRfH5v14+maN1WLp02p89Y/QS3oSUKSxU7SPTSgn27Z1Yp1pmc8EpK0alot+mLmZdxYcMQSBx7HMUUiSOzeuvTvQDgj35HY5OSaczeXbRqxpTJ2A7Cx2yZNB/DnZIwKEEoEBVd199ynkcH3OaclZvHE+KiVuum062kcjBO4ArjgfI+tZH0fRmYkoqSbxSliVKng3QFN/3y/OkjjUsqhd4sEVe2ub4rvzmSExagJYlFLsZkHpZgbDA+wrH7dB/gtyV+kPSdFRYz5wo9uRx3r00L+nP6Yun9EhliZNtN5m1SD6mu+1nkfl+nP2zNqPEP8OxCE/lKEMPWPUCbPxwOcidO6+Jpwr7QXagf9Jo9vi+365XbNJY4QVOjMemRKrwNFG/l+oTq/KnjcrMvDd6rMXTPCzaiVEE0cF0B5klA2aGwgG/1rIkfUIQzBxvJblqHbsOPn5zLPNLD6oSskVkqO5Xi/wBOP/Pm6bRz5MMZJNGy9H0ejh1vlz+U8AkNyN/Vt43eoX3GfQ2h1Ebxq0TK6EellYEEfcd8+YIeo/xKhCHVyLLUKpaJYWO+dJ/DrxgmlAgk2iH+Y28sS6sBfPyDwBQ75MZGebE3tdI69hmv9I8b6PUOI0cq7flV1Klv+U9j9u+X+aHI01pjwxYYIHhiwwDU+sa6cSbNshPsEVjf6jgD7nJum1zwxKJLU96NXzl/kbW6BJV2vdfIJBH2IzL9dbTNOfjRH6V1dZr9iD+/2yH1bw+8rgpIEX3sEn9PbJvTuiRwm13k/LsScsMtxtfIjlTuJq+tnSGELuobgCT3PO1r/QnK/qHWJPNMeni3WvJAA2123H6/fLDxJ4Rk1JpJFRCbbglvrXtim8KiONUSRglesk25IHcH/b2zmlCRvGcSm6h0FfLEmpkmJq3RWXYR/p5B5+uZ26UNXpgOEh//AJmL81D+oH27VzeYooDPqXWQq2njHIJNsx7KfYgVZ+eMm6Lq8Ch4k2II69AoAA8ghfjMTVmra3xE2mWLQ6WKaVaCRybfzE3YZjS7u9nJ3R+iyaHSP/MXzHcuUv0L34BAu6I5yBqfHaQGaE7tqepSQx2giwOBxtP+2YPCM0vUFkk1UjhAxVUHDEVwWJ5HFdvrkX6Wrwh9O1Wr1WuVDAXjUhmIPpDDkb2NAjtwOfpm3ddfXIPTTgXwj7WH09Q5zUNT44OmMml0kUjLE3Dr6iSxslve9zVf2zatF0SVot/UJthIsxxMQFv2L8kn7V+uWrVkWa50fXy6t2LFo6VhZN0T2BHvz8EZL0XTNa6wmN4o1iYvu3bt7gkPuFAjkEUB2A+MoNdpymrjg6fKSszlNrUWUgXe4c1+b24rNu6d4EkhiZBNMCTuJVrjs8kU3vfOVrRZNEfrHjYtK2l2P5vAGy+xr1Aj2/8AbJHUeg+ZJtjlpAm9lf1m1NGiKrv/AHyB0HwLqhOdRPMsa7WUAEGWRSwq6sIKHyTl/OqRK7aaKSZ9m1uSxIs2vJ298loi/o0GDwdPq9cyJIFhIDs12QooBdvzY49qF/TJHi/wBpIoh/DM8exv5jMWcEEWQq+7djweB3yl1nXp0lkUltMw5C8rXuoYe/c/vlX4l8dyyQpGWb0gihVENwST3LHmyfnNoxZtLlXJvSI83WUG0RRb2X08ixfIBFe+exNrJIH88FgNqxq78KbN0DYugfjK6/KiQiUP/UVrtfcDm/7ZL1ulkZRJI4j3AUvdifk1wPt3+gy/Rqm51/RAj6lqDGsZFICQGI7A8N+mW8PiKOJvLXlVAC0bur+PnKnSaaSdhCJYwo3MXbgKO5+rfbJOhim0YLKB6jXmCt4U/wCn3Wx7jnnJcVRmsmRS3/0x6rqsM5IZVDdlJHzx9+Ml6npcAULJ5agKDuiPI+G97+CPreQuqx6ZypUhCOLFnddlSb7EXV/bIkeiJVm81aU197xVVRF8nJSVtkiFgSY9Ihez/UoLcDuSfyj5GTtPIInIlXY7LQKsNjX6Te0lbokcZgh6kzRlY1s3yyjjj9h8ZH1+o4Ak27wNoBo1dcmvpktFVKl2XGrEiOHZlCA0wohkFbGuhyOaJH0yHreoRGRhA/G07XO4WxrcCG9jzzx7ZGMCkOy6i2UEksTT9rUUCbOeNLqQQ8Zh/OOTVUPTR+lMP7n5yFGi0slvRedE66YNTDLItyR8oCf5RrgMa5J5PAz6G8L+LdPrkJhYFlC+Yov0lvv3HB5z5rXTIGKFSFP5m/MF4O0g/mrnkZuv4UeJIdHqRGGVk1BjV9wIkR+QoDe62b/6h8ZeLMM2K1fp3ysKzyDjzU88dYYsMAeGLDAHhgcg9RnK0ea9z8ZDdKyUrJrNWVfVGWVfLVtrm9p9r+tZFTrG8mOxz+Un5+DlLqn1Uk4VY5AQe+0hR7XeYTnfRrGFdmV+lR6eB1O/eeXdd35qqwPYcDjNf6XGkkEgiiWeQWJZWVQSbJUXxXp20B9fnNx6lqJIhTEWRxzwcp+ha21nREBbeXIUAA7gOSe12Mwktm8XaKj8PNEsEEkk0TIfMkVy9E8HsOfy1XP0zD4iSTWyqNGzgDiVoyPSp7HvRPbjvWXvSZppPOhkQx7Wu2HcOOw559/pmXp+mTRw7fSyDcS22u5Jsi/bt9gP0qWKvo+jjg0axBVDgHzGK0zPZsm+fj+2a50/WamfWiGQNJFHTMEHBTmt3Pa6se+bp0nUxanUSNYYRhVA/p5s2fk8V/8AOejBDpdS7KAPOSyOKtLuh/1X+mRL7LJ+FH4j6iogSfS6UuInBRkjAC1w1Ec1W4fGGk8Uy6xNmmUt2s3QW+5Y+3+fpkjp/X0kR1HDREqw47Ekg/Y3+95K6DCyxyCJEjQsWDXw1jngc8G8AqX6XroajWVZjK57WAl8mr/oFd/7c5bde6q2h0sYoMfykpZ9RF2113Nm8xaLT6tdYjgxSrtcEAkMOAex7niv1OY/GvStbqYQYjDHVnbJdn4HahzXfLJWR7TOXeJJ/wCM3SyFQQSu4HmgV4I9/wAwP/hzWNaIQQkcZcg2WNl2rvx7Ch2y3j6dpwYxPIbcneVaytccDtfxedL8Ww6PSaGJdKkayxbDE+1d5Y0CS3dtwJsH5zZOjea4/GuzjjaZJpVopHuPNmgo+qnnJrQQmMmSXkcKAfbtf34zOk8qF5DEGaz61XtY9hkSOF9bIoRULA88KL+9AXlrsvXFX6yP07Saa23TOvw22wPuO/f4/bH1Hrj/APCtXCkgFezX72Rf75adQ0jQuo1EIFGwQaXj2219PnKvrEUazOhX1KBZT2arIr5F1+mStvZjJuMajoiTxre2MFiQt+/IomvjnLGLTRXcg2UQPLs7mviyc8dP6W0YWb83K+gg382SOAP1vPc08Emop2JRb9YsH2/cXk3eiVHirfbMuu16Q/yY12qCGs3uJNkk/wBh/wBOZNJqYCwmlVZD6jtFg0oqifk1x98rJmQttjXzC1jmyb5A5OYdAphe5laqNAH37c1ivSrk746r+jNp+pQrK7xoQpvaCbK8/b4yfDr45HMpO0Ghsvgj3P7i6zw88c8apFHtkF7iD6SvsSp7H7Zjh8nTt/N0/menjcWALe5tfb6ZDaLRTSvwuYtYF81YjasFG7ZZJogEVdFb5o5v34ZLodU6xT6eITRp5iyKCC9H1FwP6r5v6ZzXQES7iA0Sg8Il0PkjdZIH1yZ0/wARS6V98PpmTfukH9YblSQR7CuDkxYyQ+HZ9RgYZx38JfFM8mqMcjSusiEsXJIDitpBPa7IzsWap2edkhwlQ8MWGSZjxYYYB5eUDucGRWBBogjkexyr6tMY+a4P+cj9H6vubafeq+cz57ovx1ZNh6Bp1cOqeodrZjX2BOWNY8xzXtNd8vSRXsJYVYUwDA9wRY/Y5W6zSLEtwoqgWWCqBx80O+RNd1jyQWJsgWR8/TPOt6kNoKnkix/tnPLJFm0cbRV9Z66DESgG5QSPqfjj57ZC0q62eLcITTrQAZK+t2Qc2fRdL00672iS7o1YBI96usuoogoAUAAdgO2I4b2yXlrooej+GUi06rsjSWvUVAFkXV134Oa/rvBmq1OoUzUiIbtXsn24rntx+ub+zV3zwJ1JqxmjhEzU5HOfG2jj6dCi6aIKsznzZSN7iqIFt82T+hym8H6qXWoYonCtEaO4kK4JYjaQDRHx9R9s61r+nxzRtHKoZGFEH/zg5V9C8GaXSEmFWv8A9RusrLFb/g3jnSx8a39lV0rwhqI3DySIdvO1dxJ78Wayl8ceJdsbIlF62m/6R73nTAMgdS6JBPG6SIpEgIY0L/f5w8K8M45t3I+bOm9Chn1So8uxS4DPwVWyT6QO/wD2zH4n6julSJGchH2LZtlCMVH0LekH9c3Dxn+HsfTEE4keQMzKfTRX0kr78+/xmhtNEwRjEd3q3MWPq54IH+rnv9MijvjJS+S9JjdQ1EETR7EkElgOb3g9r4PyPfKfUxpGAUkJZhuYVwD8ftnvVR7jsSS1vuwPA+bvv7VnvVdGg9KrIWJoXuB5+1dsVRd27pWYRpXnj8x5R9rJYfHfJvS0HkymwxDAknudxAN+/wD85i650M6cQiJgwkUgjgFXU0b+hBBGR4+iTID6wL5PeuOf1vj9sPrsiPlRbfpM1cszR/y1jVQx4XcN1diRe0kc8isj6KCOYAMq7zZZiSBd3yVBIH6ZXacSNJ5SuvJ7k0B7+/bPc8Jh9SMTz3/pJH+k++TVaKKVq2tLsl69jFuVIRtvuCWTg9w4N19bzAdXIj75VDiuKvaLArkZP0uk1TRs9MsdElmW1597vjHp+pRLEE44DWfYggEX9jeSLt6ZG0Gubczx7lagBsIBPe+COf3wibUUxclVosbaift7E44HpHILqpFj5I44sCx/2zJp2elBLpFyfUCQfahXyMq6NIKTW2zJpTqFCkAEEGj+pPPFnOyfhf0aCfTH+IgjZke0Z4wTRA9yPnOXeHOhanUN5UDM0dgsQOUrsa/3z6Q6BpPL08a7dpCgEe5oVZ+py8Ec35U6+Pp703RNOjbkjjVjzYUA/wBsnYYZqeePDFhgBhhhgHiaBXBVgGB7gixmDSdMhi/4aIv2GS8WRQHiOPFkgo+reFI52tnlUHuqkUf7Xnp/C0O1FBkUIK4bv98umOVUuvPzX0zGXGPhrHlLSZYaXSrGoVBQGZsrOn9UDHax59ssjmkWmtGck09kDqm7jaR+v+co+oeYEOxhu/8AO31yg/EXxy8L+XEoG00Se7GrND4Hz85J6HotRNAJNSfLLi1UAk13BazxfxnLk3K0d0MbjBN+msf/AJq1IkCrGhANFSpvjit27v8ApnYdDqxIgdexAP2PxmkeG/w70ZaSWZVkdpCwILCv0B983rTaZY1CoAFHYDOiF0c+aUH/AIqjLhhiOaGBzv8AFbxAqCPTHbtkG9yy7hQPpFfcdxznH+q9SVQyhEpjY29l+i89j9bzdvxd8RRamURIouIsu/8ArJHcf8gP980bpCLBJHJL6yNrAcUOQff34zCT2exgSjiSS2ZtTqYRAqEFWCJYK8E7eSD3Psb+ua7LrT5KgIfSbDV/a86T+I/WdNqxpdSiDyWV43baN6yKQdrexpSCPkE5pEU7taQKzKV9ahSy2p7/AEFUchqmFPlFW6KeTXSSsCFJI9/g/f8ASsmv1mQn1EWAB7e2Z1SeRWAIjVFArgWLavvyx5y48G+AJdc43AmIOA7Aj0juav3IyWlLRXnLFFyT7NWVGl3OqmwbLKBXP34JPxg8E0jqNS7gf+o8D7ew7ZtHibozaOaWDTsHjVqB43A8Fh/zA8E/TKvp7myNSr7WPp491sWL79yOMX4h+pNJyff+jBrunwLHwXsNRG+1o9iOO1/+HPKaSJAgj2yPfuPkf7c5nj6EZ3cQMoVFLMHdVoD4LEX9B3zP0noyMYwsnlyOfQzHgODVMPYG++RtktRi3SEXkWJUIiNNwexUG+D8jJekhkIESvHISaA+/wAH3H0yvTTHftcOz2QwYbVQgkEG+PbOkfh5+HSTEagyAbW4UAkcdiGPfK8bdGzzRxwtm/8Agbwbp9JGHiDh3Ubtx5+o+19s2sDFGtDPWdKVHiSk5O2GGGGSVHhivHgCwwwwB4YYsAeGGLAA5U67oAkYsskiE+w2lf2Iy3wyrin2Sm10Umg8N+W+5pGauaoD/GXRGPDJSS6DbfZqHiP8O4NVOs25kawWAAKtRvkH/bF1xp1faFYg9tqkj9+2bfgRlJY0zRZZLspfDXT5EQtICC3t7j75d4hjy6VKjNu3YYjjwySDV+ufh7otVKJZEIe7ba20P7+oe+cb8deFotHq5ELNsKh4xz2Y/l4+Of2z6LrNf8V+CtNr1UTWGW9rrW4A9xyORlJQs6cGbhL5dHJfwq/hp3l0k6XHIm4A9t4YUb+a7H750L/7Y0PSY31Kq7FBQs2fUQKHH9zk/wANfh3pNG25N7N8sR/gCs2LXaFJY2jkAZWFEHISaWyMmVSna6PmvxX1v+Ont9oYnYhUABRZIHbkC+5zcfAfUdH0x9j6gyeZVlEPlgmuSTR4+gObBqfwW0xZ2WSWyDsB20pPazVkZq3TPAHUo5nUx9yB5pCmlH+hj+Wx71eVpo6nPHNfwTPF/wCF+qfVSS6b+ZHKxf8AMoILcng1YvL/AMOfh8W0nka5AVX/AIXbzEJ5JDDtfxzm9dG0rxwokhsqK+wHAF++Tqy6ils5Z55ySi/Dgnjb8PV6eUmj3yxsxD2Ban2HHyL5zz+HPhqLVz7p1dfLsr2G+iCLPfjO7avQxyoUkVXU91YAg5H0XRIIf+FGie3AGOOyz/IbhxOLfiD4K1o1Ujwo0kcrlwyrZBbupr4P+cs/DnXtT0jRiOZFaSSQuFYsNq1R+v8AT9uc7C0YzSvxA8CNrlRoiFkjsCzwVPcfv/nIcK2i0c/Ooz6Nn8PdYXVadJlFbhyLuiOCMssoPBnQ20mmWJzZGX+XV1s5ZVboMMMLySo8MV4YAYYYYA8MMWAPDDFgDxY8MAMMMMAMMMMAMWPDADDDEcACwwvOMfij4sL6h4VYqsJC1ZG9j+Y8fHbN9/Drq0k2jUSklk43HuV/pv61/jKqW6OieBwgpt9m14sYwyxzirCsMeALDHhgBix4sAMMeLAFjwxDAHhhhgBhheGAM4sMMAeGGLAHhhiwB4YYsAeGGGAGGGGAGGGGAGI48MA0fxZ+F8Osm85XMbmt/Fhq9/oc2boXRE0sQjTmu5+cssWV4q7LvJJqmx4YYZYoGGLHgBhhhgBhhhgBhhiwArCsLwvADDFjwB4YsMAMMMMAeGGGAIY8MMAMMMMAMMMMAMMMMAMMMMAMMMMAMMMMAMMMMAMMMMAMWGGAPDDDADFhhgAcWGGABxjDDADDDDAP/9k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00" name="AutoShape 28" descr="data:image/jpg;base64,/9j/4AAQSkZJRgABAQAAAQABAAD/2wCEAAkGBhASEBQUEBQQFBUVFRUWFRcVFBQaFBcYFxgVFhUYGBgYGyYeGRojGRQXIC8gJScqLCwsFR8xNTAqNSYrLCkBCQoKDgwOGQ8PGikkHiAsLCwsLCwsKSopLCwsKSwpKSwsKSwsKSwpLCwpLCwsKSkpLCwsLCksLCwpKSwsLCwsLP/AABEIAMIBAwMBIgACEQEDEQH/xAAcAAACAgMBAQAAAAAAAAAAAAAAAQQFAwYHAgj/xAA8EAACAgEDAgUCBAUCBQMFAAABAgMRAAQSIQUxBhMiQVFhcQcygZEUI0KhsVLBM3KC4fBi0fEVFhckQ//EABkBAQADAQEAAAAAAAAAAAAAAAABAgMEBf/EACURAAICAgMAAgICAwAAAAAAAAABAhEDIRIxQSJRBBNhsTKRof/aAAwDAQACEQMRAD8A7jeF4sMAeGLHgBhiwwB4YsMAeF4sMAeF4DFgDvC8WGAPDFjwAwxYHAHhiwwAx4sMAeGLDAHhiwwB4YseAGGLDAHhiwwB4YsMAd4YsMAeGLDAHhhhgBhiwwB4YYYAYYYYAYYYYAYYYjgDwxXlN1HxhoYHKTTxow7g2T/YYBdYrzX08e9OLKF1MZ3dquv1Ncdvesx9P8f6KWTy9/luW2oJBW/4Kntz9awDZcMr+n9d007ukMscjR/nCmyL/wBvrk+8AeGLHgBhix4AYYseAGGLDAHhiwwB3hiwwB4YsMAeGGLAHhhhgBhiwwB4YsTMB3yLAM1Z5hmDDj7ZU9e67HDGS1cjsf8Af6Zh6B1KNokcEkyiwP3PA+OO5zL9q5UacHxs2DDIGp1xMbbDtcghbANGuCRfb3yl8N9R1qyeVrNjhgWjkQjiu6vQA5HII+xy6nF+leLNpzVvGPiyTRlNsQZWBLOxO0URa8c7qN5Jg8daB5BGsy2W2gkEKSeAA3bn2zjni1NcuscTH8rOwuS1e7plX4rj9MuVLDqf4n6ryzKJhTcbQABtO4UB7EV3HznPW17axnVRS1uYm6X6/e8w9V1elc7Qsm6622av6UffJenhYRiJh5DlTTDuQBYDbb5Pb9cEGNerqjbICKVaQACyxHIJPJN9zeSNDqnATe6Hm3RxRX3tWP3yhMoiNEMZrI3ivfha+tX3y16TopKp/JZud4cEsq9+SOB9sEllJ16f0mCSwCFqN9rH4sWCePvnU+i/i0scESzxsSiqsjeYCb7bqIzi0LRxu5SSKP00CVJs/QE0v6HMEeq2+qSUuSSKAtSpo87gbH09iMEH1voeoRzRrJGQyuoZSPg9vtknPl/R+JZwf/1pnjahtKmjsJ/L3AsEftnR1/GKWI1LEjBQVJshmZR+a+QQauh84B1nDOf9D/FvTyQyvqaQxFfychgx2irPe/rlp4b/ABK0Otl8qFpA5BIDKKIHJogn2BOCTbMMWPADFjxYA8WGGAFY8WGAeZJAoJPYZAh67GzbRfJrLBhY5yBF0KBW3BOfqzEfsTWUaleiyarZYA48VZVanrew0w/T3yXLj2Qk30W2GY4ZQwBHY5hm1gDbR3q/0w5JKwlZKyF1HVGMX7ZF03XVLsrFbHb61wfvVjMHUesRjhwSpsk0Sn2PFV98ylkTWjSMGnsyabqTSR71r3A+CRldo+pTTS7ZI5o1pjbIwHBAq6rm8hy6/Uu6mBFSJRYL+kH29IHPvwarJjdbCx/zO4UFvoT/AJzm5X6bqP0Z5unB5wxCOm0inANNxRUEc8Zi1XXo4yU4BHBAof2yk0vi6aTULHp08zgl6IpRz6iew5+cj9W6HNq5I5CRDtLq5JG5lH07EWO9/OQ5fRZR+y50GqQs0hlN9wtLyPnkcdyOMnP1IelkWUnkgAHmuD7duc0eHpDabXI08rNpxGzKAvdwVpWYWCCDft+Ws2zWalgtu6xccL3IvtYB4+2FIOJX6nwf07WMLjMbR0xCWnBJI4HB5J5rgjNL8W+EBDIskTExqSG3Nyr1aXRFr39vbN2hWUKH85QCo7C7vkXdVlRF4NGpeb+Ln8yFtjVGdrWpPpPJrj3B5y8ZtMpLGqOVaeOCSckyxByCF428813odwP3zEmtmktQ8cTw8O5I9XIAAHZue5+Oc3ZG6Hp59RA2l8y6I3UxjWuysTuHzwff9tK0Ph9CzcK8bMSF3sHFXt5A713+2dcZWc0o0QZtZI8zCoSO5tvRQ+p59sw62TUREmo13hfy1VHkGuOOe5+cxarobCQrHZ+DuAAo83xk3/6F5CBtSjlWrbJTGP3sce+Wsim9lZLPKN8TAMWYknggsTdg9syxTaoMBt8wBRSkbkph6eBxfN5702rgSU2Cyn5AND9cyL1SKPcIq2v3HwQQQRkkGJeqPEoRNgYMbCg7gb+eQcuZtQQjSPQYAM0dDbXuPvzlXp+pP5jyIqOprdYBPIF+4/zkvTSnUFr3IqEtuJAO0f0m/b9TgFgOpqY/5LRQhwNwDck3YGwfm+3HbLDw74ofR+uIwl7J8wx01Aco3JA9/jvmuOukagE5BN7Wokf6uO/2y00cSq6KHaNQDx+a75F8d/vgg+lPDnVxqtLFOBXmICR8HsR+4yyzl3Rfxg0UXlwPFJGBtUvaEXwCSLuuPrnUAb7YJHhiwwB4sMMAKx4sMAdYVnhnA7nGDfbAFJJWQW0sE5tkViOOf+3fJs8QZSD7/wBsqdOiaeyzsxPzQ/sMzk6e+iy612W2wKtKKocAZqXVOpyGVUiFlyVN2KFEk37AEZtMWrVlDDsc1jW9WHmsIIiS7BGYDjdV8kdhRvMs1NI1xaZ56X0lopSzOshZaqq282e5yV1HqcsbgMn8tgbZSDt+LU80fn6Yk0ywqzmQ8tbE9rHAAHsvH9zmObrcIUsSrH27H29s5+jbtmKSOQDzZXWUbSVVVq+LU89+PbMGqXU+YryLFIhUjygLYFq28kUT85UavxDM0UpEMuyO6dVtD8ge9j6A4/CviCXXxqY/Q0dB2YHZftXubAusgtTRN6x1FtNAKhWFpCFOxV5YkhF9PvzwPvlPq+l6zT6YvLKC/JWNVJYA87d3YtZ4FfTLPxSACj/xDAxvG7KUUqQjbuPdTdc85O1vW9TLFu0sLNXIvaoJHIHqIyG0FdaKbw02rSUNq45EiZKG4jczErSlVNrxZojJM2t0baiWOSIk1uBLvVdiO/De/wCueuj+JNRJI4mheJowLDjizd7T7ggdxin63qQw2RGSORyqUR+aiWsf6eO+TZJ41PWFijSKEsdxIANsxrkj68ZKbTu8DPRhkkADAqovbe0kDnsfn9Mr/DMGpWaYNozFVlZJJRRDG9qgXQ+3xzmDrvXJYmrVJ5aE0Hje+BzQ9rNe4yrslJHrxn0npx0MgKxLIELLIoAk3gcEt3IJHIOcR1EMsZRVc+oAg/U/b9c7f1nUdL04VmXzxsBogSFRfH5v14+maN1WLp02p89Y/QS3oSUKSxU7SPTSgn27Z1Yp1pmc8EpK0alot+mLmZdxYcMQSBx7HMUUiSOzeuvTvQDgj35HY5OSaczeXbRqxpTJ2A7Cx2yZNB/DnZIwKEEoEBVd199ynkcH3OaclZvHE+KiVuum062kcjBO4ArjgfI+tZH0fRmYkoqSbxSliVKng3QFN/3y/OkjjUsqhd4sEVe2ub4rvzmSExagJYlFLsZkHpZgbDA+wrH7dB/gtyV+kPSdFRYz5wo9uRx3r00L+nP6Yun9EhliZNtN5m1SD6mu+1nkfl+nP2zNqPEP8OxCE/lKEMPWPUCbPxwOcidO6+Jpwr7QXagf9Jo9vi+365XbNJY4QVOjMemRKrwNFG/l+oTq/KnjcrMvDd6rMXTPCzaiVEE0cF0B5klA2aGwgG/1rIkfUIQzBxvJblqHbsOPn5zLPNLD6oSskVkqO5Xi/wBOP/Pm6bRz5MMZJNGy9H0ejh1vlz+U8AkNyN/Vt43eoX3GfQ2h1Ebxq0TK6EellYEEfcd8+YIeo/xKhCHVyLLUKpaJYWO+dJ/DrxgmlAgk2iH+Y28sS6sBfPyDwBQ75MZGebE3tdI69hmv9I8b6PUOI0cq7flV1Klv+U9j9u+X+aHI01pjwxYYIHhiwwDU+sa6cSbNshPsEVjf6jgD7nJum1zwxKJLU96NXzl/kbW6BJV2vdfIJBH2IzL9dbTNOfjRH6V1dZr9iD+/2yH1bw+8rgpIEX3sEn9PbJvTuiRwm13k/LsScsMtxtfIjlTuJq+tnSGELuobgCT3PO1r/QnK/qHWJPNMeni3WvJAA2123H6/fLDxJ4Rk1JpJFRCbbglvrXtim8KiONUSRglesk25IHcH/b2zmlCRvGcSm6h0FfLEmpkmJq3RWXYR/p5B5+uZ26UNXpgOEh//AJmL81D+oH27VzeYooDPqXWQq2njHIJNsx7KfYgVZ+eMm6Lq8Ch4k2II69AoAA8ghfjMTVmra3xE2mWLQ6WKaVaCRybfzE3YZjS7u9nJ3R+iyaHSP/MXzHcuUv0L34BAu6I5yBqfHaQGaE7tqepSQx2giwOBxtP+2YPCM0vUFkk1UjhAxVUHDEVwWJ5HFdvrkX6Wrwh9O1Wr1WuVDAXjUhmIPpDDkb2NAjtwOfpm3ddfXIPTTgXwj7WH09Q5zUNT44OmMml0kUjLE3Dr6iSxslve9zVf2zatF0SVot/UJthIsxxMQFv2L8kn7V+uWrVkWa50fXy6t2LFo6VhZN0T2BHvz8EZL0XTNa6wmN4o1iYvu3bt7gkPuFAjkEUB2A+MoNdpymrjg6fKSszlNrUWUgXe4c1+b24rNu6d4EkhiZBNMCTuJVrjs8kU3vfOVrRZNEfrHjYtK2l2P5vAGy+xr1Aj2/8AbJHUeg+ZJtjlpAm9lf1m1NGiKrv/AHyB0HwLqhOdRPMsa7WUAEGWRSwq6sIKHyTl/OqRK7aaKSZ9m1uSxIs2vJ298loi/o0GDwdPq9cyJIFhIDs12QooBdvzY49qF/TJHi/wBpIoh/DM8exv5jMWcEEWQq+7djweB3yl1nXp0lkUltMw5C8rXuoYe/c/vlX4l8dyyQpGWb0gihVENwST3LHmyfnNoxZtLlXJvSI83WUG0RRb2X08ixfIBFe+exNrJIH88FgNqxq78KbN0DYugfjK6/KiQiUP/UVrtfcDm/7ZL1ulkZRJI4j3AUvdifk1wPt3+gy/Rqm51/RAj6lqDGsZFICQGI7A8N+mW8PiKOJvLXlVAC0bur+PnKnSaaSdhCJYwo3MXbgKO5+rfbJOhim0YLKB6jXmCt4U/wCn3Wx7jnnJcVRmsmRS3/0x6rqsM5IZVDdlJHzx9+Ml6npcAULJ5agKDuiPI+G97+CPreQuqx6ZypUhCOLFnddlSb7EXV/bIkeiJVm81aU197xVVRF8nJSVtkiFgSY9Ihez/UoLcDuSfyj5GTtPIInIlXY7LQKsNjX6Te0lbokcZgh6kzRlY1s3yyjjj9h8ZH1+o4Ak27wNoBo1dcmvpktFVKl2XGrEiOHZlCA0wohkFbGuhyOaJH0yHreoRGRhA/G07XO4WxrcCG9jzzx7ZGMCkOy6i2UEksTT9rUUCbOeNLqQQ8Zh/OOTVUPTR+lMP7n5yFGi0slvRedE66YNTDLItyR8oCf5RrgMa5J5PAz6G8L+LdPrkJhYFlC+Yov0lvv3HB5z5rXTIGKFSFP5m/MF4O0g/mrnkZuv4UeJIdHqRGGVk1BjV9wIkR+QoDe62b/6h8ZeLMM2K1fp3ysKzyDjzU88dYYsMAeGLDAHhgcg9RnK0ea9z8ZDdKyUrJrNWVfVGWVfLVtrm9p9r+tZFTrG8mOxz+Un5+DlLqn1Uk4VY5AQe+0hR7XeYTnfRrGFdmV+lR6eB1O/eeXdd35qqwPYcDjNf6XGkkEgiiWeQWJZWVQSbJUXxXp20B9fnNx6lqJIhTEWRxzwcp+ha21nREBbeXIUAA7gOSe12Mwktm8XaKj8PNEsEEkk0TIfMkVy9E8HsOfy1XP0zD4iSTWyqNGzgDiVoyPSp7HvRPbjvWXvSZppPOhkQx7Wu2HcOOw559/pmXp+mTRw7fSyDcS22u5Jsi/bt9gP0qWKvo+jjg0axBVDgHzGK0zPZsm+fj+2a50/WamfWiGQNJFHTMEHBTmt3Pa6se+bp0nUxanUSNYYRhVA/p5s2fk8V/8AOejBDpdS7KAPOSyOKtLuh/1X+mRL7LJ+FH4j6iogSfS6UuInBRkjAC1w1Ec1W4fGGk8Uy6xNmmUt2s3QW+5Y+3+fpkjp/X0kR1HDREqw47Ekg/Y3+95K6DCyxyCJEjQsWDXw1jngc8G8AqX6XroajWVZjK57WAl8mr/oFd/7c5bde6q2h0sYoMfykpZ9RF2113Nm8xaLT6tdYjgxSrtcEAkMOAex7niv1OY/GvStbqYQYjDHVnbJdn4HahzXfLJWR7TOXeJJ/wCM3SyFQQSu4HmgV4I9/wAwP/hzWNaIQQkcZcg2WNl2rvx7Ch2y3j6dpwYxPIbcneVaytccDtfxedL8Ww6PSaGJdKkayxbDE+1d5Y0CS3dtwJsH5zZOjea4/GuzjjaZJpVopHuPNmgo+qnnJrQQmMmSXkcKAfbtf34zOk8qF5DEGaz61XtY9hkSOF9bIoRULA88KL+9AXlrsvXFX6yP07Saa23TOvw22wPuO/f4/bH1Hrj/APCtXCkgFezX72Rf75adQ0jQuo1EIFGwQaXj2219PnKvrEUazOhX1KBZT2arIr5F1+mStvZjJuMajoiTxre2MFiQt+/IomvjnLGLTRXcg2UQPLs7mviyc8dP6W0YWb83K+gg382SOAP1vPc08Emop2JRb9YsH2/cXk3eiVHirfbMuu16Q/yY12qCGs3uJNkk/wBh/wBOZNJqYCwmlVZD6jtFg0oqifk1x98rJmQttjXzC1jmyb5A5OYdAphe5laqNAH37c1ivSrk746r+jNp+pQrK7xoQpvaCbK8/b4yfDr45HMpO0Ghsvgj3P7i6zw88c8apFHtkF7iD6SvsSp7H7Zjh8nTt/N0/menjcWALe5tfb6ZDaLRTSvwuYtYF81YjasFG7ZZJogEVdFb5o5v34ZLodU6xT6eITRp5iyKCC9H1FwP6r5v6ZzXQES7iA0Sg8Il0PkjdZIH1yZ0/wARS6V98PpmTfukH9YblSQR7CuDkxYyQ+HZ9RgYZx38JfFM8mqMcjSusiEsXJIDitpBPa7IzsWap2edkhwlQ8MWGSZjxYYYB5eUDucGRWBBogjkexyr6tMY+a4P+cj9H6vubafeq+cz57ovx1ZNh6Bp1cOqeodrZjX2BOWNY8xzXtNd8vSRXsJYVYUwDA9wRY/Y5W6zSLEtwoqgWWCqBx80O+RNd1jyQWJsgWR8/TPOt6kNoKnkix/tnPLJFm0cbRV9Z66DESgG5QSPqfjj57ZC0q62eLcITTrQAZK+t2Qc2fRdL00672iS7o1YBI96usuoogoAUAAdgO2I4b2yXlrooej+GUi06rsjSWvUVAFkXV134Oa/rvBmq1OoUzUiIbtXsn24rntx+ub+zV3zwJ1JqxmjhEzU5HOfG2jj6dCi6aIKsznzZSN7iqIFt82T+hym8H6qXWoYonCtEaO4kK4JYjaQDRHx9R9s61r+nxzRtHKoZGFEH/zg5V9C8GaXSEmFWv8A9RusrLFb/g3jnSx8a39lV0rwhqI3DySIdvO1dxJ78Wayl8ceJdsbIlF62m/6R73nTAMgdS6JBPG6SIpEgIY0L/f5w8K8M45t3I+bOm9Chn1So8uxS4DPwVWyT6QO/wD2zH4n6julSJGchH2LZtlCMVH0LekH9c3Dxn+HsfTEE4keQMzKfTRX0kr78+/xmhtNEwRjEd3q3MWPq54IH+rnv9MijvjJS+S9JjdQ1EETR7EkElgOb3g9r4PyPfKfUxpGAUkJZhuYVwD8ftnvVR7jsSS1vuwPA+bvv7VnvVdGg9KrIWJoXuB5+1dsVRd27pWYRpXnj8x5R9rJYfHfJvS0HkymwxDAknudxAN+/wD85i650M6cQiJgwkUgjgFXU0b+hBBGR4+iTID6wL5PeuOf1vj9sPrsiPlRbfpM1cszR/y1jVQx4XcN1diRe0kc8isj6KCOYAMq7zZZiSBd3yVBIH6ZXacSNJ5SuvJ7k0B7+/bPc8Jh9SMTz3/pJH+k++TVaKKVq2tLsl69jFuVIRtvuCWTg9w4N19bzAdXIj75VDiuKvaLArkZP0uk1TRs9MsdElmW1597vjHp+pRLEE44DWfYggEX9jeSLt6ZG0Gubczx7lagBsIBPe+COf3wibUUxclVosbaift7E44HpHILqpFj5I44sCx/2zJp2elBLpFyfUCQfahXyMq6NIKTW2zJpTqFCkAEEGj+pPPFnOyfhf0aCfTH+IgjZke0Z4wTRA9yPnOXeHOhanUN5UDM0dgsQOUrsa/3z6Q6BpPL08a7dpCgEe5oVZ+py8Ec35U6+Pp703RNOjbkjjVjzYUA/wBsnYYZqeePDFhgBhhhgHiaBXBVgGB7gixmDSdMhi/4aIv2GS8WRQHiOPFkgo+reFI52tnlUHuqkUf7Xnp/C0O1FBkUIK4bv98umOVUuvPzX0zGXGPhrHlLSZYaXSrGoVBQGZsrOn9UDHax59ssjmkWmtGck09kDqm7jaR+v+co+oeYEOxhu/8AO31yg/EXxy8L+XEoG00Se7GrND4Hz85J6HotRNAJNSfLLi1UAk13BazxfxnLk3K0d0MbjBN+msf/AJq1IkCrGhANFSpvjit27v8ApnYdDqxIgdexAP2PxmkeG/w70ZaSWZVkdpCwILCv0B983rTaZY1CoAFHYDOiF0c+aUH/AIqjLhhiOaGBzv8AFbxAqCPTHbtkG9yy7hQPpFfcdxznH+q9SVQyhEpjY29l+i89j9bzdvxd8RRamURIouIsu/8ArJHcf8gP980bpCLBJHJL6yNrAcUOQff34zCT2exgSjiSS2ZtTqYRAqEFWCJYK8E7eSD3Psb+ua7LrT5KgIfSbDV/a86T+I/WdNqxpdSiDyWV43baN6yKQdrexpSCPkE5pEU7taQKzKV9ahSy2p7/AEFUchqmFPlFW6KeTXSSsCFJI9/g/f8ASsmv1mQn1EWAB7e2Z1SeRWAIjVFArgWLavvyx5y48G+AJdc43AmIOA7Aj0juav3IyWlLRXnLFFyT7NWVGl3OqmwbLKBXP34JPxg8E0jqNS7gf+o8D7ew7ZtHibozaOaWDTsHjVqB43A8Fh/zA8E/TKvp7myNSr7WPp491sWL79yOMX4h+pNJyff+jBrunwLHwXsNRG+1o9iOO1/+HPKaSJAgj2yPfuPkf7c5nj6EZ3cQMoVFLMHdVoD4LEX9B3zP0noyMYwsnlyOfQzHgODVMPYG++RtktRi3SEXkWJUIiNNwexUG+D8jJekhkIESvHISaA+/wAH3H0yvTTHftcOz2QwYbVQgkEG+PbOkfh5+HSTEagyAbW4UAkcdiGPfK8bdGzzRxwtm/8Agbwbp9JGHiDh3Ubtx5+o+19s2sDFGtDPWdKVHiSk5O2GGGGSVHhivHgCwwwwB4YYsAeGGLAA5U67oAkYsskiE+w2lf2Iy3wyrin2Sm10Umg8N+W+5pGauaoD/GXRGPDJSS6DbfZqHiP8O4NVOs25kawWAAKtRvkH/bF1xp1faFYg9tqkj9+2bfgRlJY0zRZZLspfDXT5EQtICC3t7j75d4hjy6VKjNu3YYjjwySDV+ufh7otVKJZEIe7ba20P7+oe+cb8deFotHq5ELNsKh4xz2Y/l4+Of2z6LrNf8V+CtNr1UTWGW9rrW4A9xyORlJQs6cGbhL5dHJfwq/hp3l0k6XHIm4A9t4YUb+a7H750L/7Y0PSY31Kq7FBQs2fUQKHH9zk/wANfh3pNG25N7N8sR/gCs2LXaFJY2jkAZWFEHISaWyMmVSna6PmvxX1v+Ont9oYnYhUABRZIHbkC+5zcfAfUdH0x9j6gyeZVlEPlgmuSTR4+gObBqfwW0xZ2WSWyDsB20pPazVkZq3TPAHUo5nUx9yB5pCmlH+hj+Wx71eVpo6nPHNfwTPF/wCF+qfVSS6b+ZHKxf8AMoILcng1YvL/AMOfh8W0nka5AVX/AIXbzEJ5JDDtfxzm9dG0rxwokhsqK+wHAF++Tqy6ils5Z55ySi/Dgnjb8PV6eUmj3yxsxD2Ban2HHyL5zz+HPhqLVz7p1dfLsr2G+iCLPfjO7avQxyoUkVXU91YAg5H0XRIIf+FGie3AGOOyz/IbhxOLfiD4K1o1Ujwo0kcrlwyrZBbupr4P+cs/DnXtT0jRiOZFaSSQuFYsNq1R+v8AT9uc7C0YzSvxA8CNrlRoiFkjsCzwVPcfv/nIcK2i0c/Ooz6Nn8PdYXVadJlFbhyLuiOCMssoPBnQ20mmWJzZGX+XV1s5ZVboMMMLySo8MV4YAYYYYA8MMWAPDDFgDxY8MAMMMMAMMMMAMWPDADDDEcACwwvOMfij4sL6h4VYqsJC1ZG9j+Y8fHbN9/Drq0k2jUSklk43HuV/pv61/jKqW6OieBwgpt9m14sYwyxzirCsMeALDHhgBix4sAMMeLAFjwxDAHhhhgBhheGAM4sMMAeGGLAHhhiwB4YYsAeGGGAGGGGAGGGGAGI48MA0fxZ+F8Osm85XMbmt/Fhq9/oc2boXRE0sQjTmu5+cssWV4q7LvJJqmx4YYZYoGGLHgBhhhgBhhhgBhhiwArCsLwvADDFjwB4YsMAMMMMAeGGGAIY8MMAMMMMAMMMMAMMMMAMMMMAMMMMAMMMMAMMMMAMMMMAMWGGAPDDDADFhhgAcWGGABxjDDADDDDAP/9k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" name="Imagem 23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357298"/>
            <a:ext cx="1614828" cy="1209562"/>
          </a:xfrm>
          <a:prstGeom prst="rect">
            <a:avLst/>
          </a:prstGeom>
        </p:spPr>
      </p:pic>
      <p:sp>
        <p:nvSpPr>
          <p:cNvPr id="3102" name="AutoShape 30" descr="data:image/jpg;base64,/9j/4AAQSkZJRgABAQAAAQABAAD/2wCEAAkGBhQSERUUEhQUFBUWGBwaGRgYFhgXGhccFxsVFxgYGBgaHiYeGBojGxUWHy8gIycpLCwsGB4xNTAqNSYrLCkBCQoKDgwOGg8PGiwkHyUsLCwsLS8sLCwsLCwsLCksLCwsLCwsKSwsLCwsLCwsLCwsLCwsLCwsLCwsLCwsLCwsLP/AABEIALwAtAMBIgACEQEDEQH/xAAbAAACAgMBAAAAAAAAAAAAAAAAAwQFAQIGB//EAD0QAAEDAgQEBAQEBAUEAwAAAAEAAhEDIQQSMUEFIlFhBjJxgRNCkaFSscHwB3LR4SNigpLxQ1OishQWk//EABoBAAIDAQEAAAAAAAAAAAAAAAAEAgMFAQb/xAAqEQACAgEEAQMDBAMAAAAAAAAAAQIDEQQSITFRBUFhEyIyI0Jx8FKBwf/aAAwDAQACEQMRAD8A9vQhC4cBCEIAEIWHOAEmwQBlCpcb4kaLUxmJ3Nm/XdUGL4hVeD8RxjsDlE6ABvm1CUs1dcPkZhp5y+Dr8RxSmyczxbaZKhP8T0tg8+0fmVy76o2LT6ATpBBE84Dt4MJOKeAIcco1PNNp1FjO2wgJSWul7IvjpY/uZ058WN0FN3uQPtusO8WCbUz7uDT0Fj1PouGrcaLm8rQJG8GJvAEDooTsU4/N7Cw/FpoVU9fb8EJQqR6O3xfS1cC0HQ5m/wBbKThfE+HfpUaD/mMLyh7pudUBgiL9Ovf9VZHXT98FElF9I9ra8ESCCOyyvHMNxOrQcHUqr29RMtPqDI+3uu08O+PW1SKdeGVDo7Rrum/K77J2vVQn3wV7Tr0IQmiIIQhAAhCEACEIQAIQhAAhCgcT4n8MENgv2Gw7u6BRlJQWWSjFyeEMx/Em0my43iw3P9B3XNY/idSrM2btaWxAmb3mYn6dUivWJcXOLiZ1F9vUAAD80pzrwYm/SYERaJMi830WFqNc5PC6NOrTqHL7NIJJygwBbKQSJgREGO10FpBkXdMSTBIEWPL69Ftk0ls2BktsNbkkGB6Ki4hxU3YwnL80OPN6G1lnuxzfBfOSgsslYzi4EZLuvIPMNba3VPXrOJk6n926LTPoFjKpLjl9iE7XMJ/f3WSJ0WzWLbIq5WJFePImESmFqMi7GwHEVtAWlUAx+/tunuYk1G91fCfJFo7/AMD+KDVmhWdNQeRx+du47uC7FeFNxDmua9pIe0gtPQr2XgPF24mgyqzRwuPwuFnNPoVvaW1yjh+xU0WCEITZEEIQgAQhCABCFrUqBok6BAEPivEPhttdx0H6+y5t1zJ5nbnr3PT6FNxeMNR5MiDbXQW2mdjp3ulFs6A2M+sEwP8AL+ohed1mpdksLpGpTXsXyJYQW7QdJkEi5kk7kA2ncJbqc3iD/LmF4uWnl0GoKc2nOjdIBJBboDBEh0R6qDxniHwmw3NmcDEumBpJj99lkyy+i/dtWWQeO44Sabf9REanXSyoyUwLLWdpV8VtXyITk5vJim2O63yrZtJOa1UTsBIW2lZbNYm5UBipcyewSaaUaZUvIsGmhWYO7CGkVgp9WmoFUapmqWXkrlEQG30n93+y7n+G3FGNL8OTdx+I3uTZw9bSuLY0pOGxgp4mi8mMlRpPpmGbQHZbemsamLtHvCFzA/iLg/xVP/yf/ROw3j7BvMfELT/mY9v3ha++Pkhg6FC0o12vALSHA6EEEH3C3UzgIQhAAqbjuJJhgiLTPWRA9FcOdAnRcfia8uc+5OYRy6zBAAPQfNpeUjrrfp18e4xp4bpci6Zm+wzZRsBbKT2sde6YABpZt5kWPXS41K1MAEGYGkAbSIN7wHSB2B3Wcup1uIdOWb317bfdeXnJp4XZpi8VVAplzmkZbWdEmbSNRJHuFyOMrl7i52rr+lzaPorLxHiJfkGxk3kToLbQIVM1q7WklvE7ZZeBjWymsZCxSanMCqss8EYxBrFuAsgLOYTG/wBh3PZL8sYUTBG5sodTibdr9Nlri6rqgdkExsd4sT2GkFc9Xqlr9S534Nz2HdP6fSfUzkm0ki6rcZLRdo+qVT4646hg9yqF9dxfAOYE6HS4B1N1YMfk8zNBJjcfqnpaSqCw1ycXJf0cW2q3lnS/9uqi1qoC34QaQzOc3LIMbAHY+i1xdCmS3Lp1kuJdvM2b1gWhJRhGM34Ry2HKwQ3uLrCQOqxTwYCs6eCUmjgkPV7FiIq4FazCqRTwcqybg1l1ADRKz1cn7nHFIl+EMe6lXDZ5HeYaAdw3Qey9IXl+Ep5SXExNulz39F6FwXFfEosJ1Ag+osV6X0uxyraZVZHhMnIQha5SQ+K1MtIjXNy6Trb8pXNF0n5TMDMTBdGtp2k/VX3HakMAvqDaNvVUDoIA5QL7AmDsJM3N5HRYPqU/1EvA/pl9pu0G8NeL/KL95JEHp7LR9ZrAXOLrBzocNZgR0FwBdb/DJIkAgD5o7Rr/AM2VV4ixGWnlsC7cExA6DpKxJfkMSeFk5ypVLnFztXXPqTP5rLG3WocnMZupzlhYE8ZGNbKcxu3VZpMgTKYwb+wA72gJN5L4o0qkgTYNHmN7DUmBfQqr4linAGYF2zykSC4saQdI0VrxCmTThrCL+bZwLZIB0dctVHxIh3xC42LA4EGIIcTE/wA0fRPUQjFrKGorg2YeQEOc2Tc6tgc0xEnTTdWFT4H/AMdzmD4jspc8mACbzE6SNjKr8I5hysdmySA4tIFnH8Xt91X+IS5rQ34jS1z3gsAIMAgNkzHQFN11Sse3+4OSklyTMJwdkNrMbpAcwzBDzAcLaTY+y3p4QOe9zn5RdrWjmOUSB7xBjuVPwdHPQLd8wH52PQWB9lUYfE5A4tABMhzpiLgWJ9FGUnLp8/8AMk1xxg3dRD3j4efJANxeSBJPS4VhwnhbiZdIaDEc3MYDmkbFSuHYJ9TKcjcgInnPNcj6d1f0MC2m3KwW/wBR+kpbUajCwRlLCwQm4XZSG4YBSRT6Jbisjem+xSXYiqBCjOGYwIW1etJjfb+6judDTAJBJm0eUGbjywRAV+nq+pLkiluY41Gt0PKL36RMzuPJbuSuk8H4rmeztMdCCZjqDIK5a+zTmvHLPNAn1ADrenZWXAcRkrsI0zEazZ0NIjUZTDYPReo0kvptHbI5jhHfoWAhbhnlL4hfdo7E9t9e0BVfxDMnWTJjmcQTDQCNBIPurLxEDmabARMnaDJJ9AqhmW0iBEjMSZFxAG7gBJEjzhec9Rf6j5NGj8DakIBBh7gYJAj2idbzK5zxC+aobchrQL7TzfVdKSdGk7WDJs6SAYN2gEW6rkeI1Jr1DA8xH5fTRZaymyVr+0jhvunhKptUinE3VM2UxH0GdVk14eACBk5jp7a20k3WzOsfv9x9VAxTKor1P8JxL2jJbzAixt1uLrtMHNNjVaJFTEVcmQkNYRaHhw9JFgfZacOwdKoZqHIMozZmiZlxyibAC0kjotMLUcGgNu1/KWP+U6GRqOl7rTF4cOoioy/NkIc6x5RBaYvI26Smq/tk2i+Xgg1cGylnaTIJJkRaHEZZFnSINtiFo3Dtrt583KZtAdA1m06QfZFRlUBrKrifhkkNmSGnTK75mxsdLqW12Zz7gH4eUQfNnFifomLLPeL/ANkYxFgObVyU5IaAecEX0gROYDqncJ4Ua555gzMCAXAiT2bM2VzwrhDnAfFaC2LODwJix3zX9F0AZGlhoB9VnW6nHS5OSmlwRMLgGUxDGtE6x139fdSrC/5rLnQFBxOLWdOeXz2LykMxNZVtfE+/vt1Sa+Mk2I/Qe6rqmPBIaDZ2YOOmgIJO+UE2Cvo0srHkqw5MkVqt+UZokh2wcIIB9psUoCDowFpvmAdDZeQQREwWk7mVDY6HXAETPKZgNdLCTqQ6R7hNpuFmwzWeYkHnBPI0GWG/mW7XVGMcIuXBMaLeWLgBwcHBwcZboOY5yWyLw7spVOuQAb2uzp8pBJHzTBPuoVJsCxNOWjUXAcTGhuS/M2RvCc2pI3BPNoNTmME7EEPEdwmq1jAM9UaULFNsADoFhbxllZ4hpA0xpfMJOwLTKofiHVpgSXaZhctIzQLkghdTxVk0nRqL/Qgn7ArlarRINpbcRueVose35FYXqdbcs/BoaZ5jgy6oQRzDlibOABuSBALW2hcji2f4lT+YnXuuppvjJlDp0ABAAixmPMTcwe3Vc1xI/wCM+ZnNJnoRKxorvJK18Cs2icw3UdhjopFMqiZXEfO+4n9++iiVC/KzXMx1nR8pM5Ceyn0nCLxZIxtUuaQGk9+noN1OnjhjMWR/iitULn1MjxEkCQSwamBf1BUXA4sM5C4uazmlogOLdyDeIzabkKfwrg1VoNy3pLRFrCDM33VnS8PCoQ6tlt+EHm7Enb0Vk7q4txb4LtyRT4jCiu/MHuLoy5Q1sW8sZQC0wFdcH8Otp8zmgOOwNhIjWZcYKuMPh2sENgD97nVD8Rl0gLOs1ba2p8FUrPAxlh+9kqtigolbGEW/YVdXxe5IA6n9OqWSlN8C7ll8EvEYzVVWMxoGvsBqfXoolXi0Hlv3MknWQAPayrX1b+YiRJzG4kW17rV02i95g4P3Hvx2bLaGusI1bbUne8rRj7Q8tLYJzEQIPlaXCCZhJBAIERBglzQ2QTLmiLA3gFMawkNBzB0ESACxtgNvmA6rZitqwieMDGQZbnAcG5TmnKbsFr6SCL3upLawGpcByO7NIeGkhpOgN+mllED84gt15ZJhxAA5721aVKY4nbW5G4dM1AcrgYAGbpMIOkikPlIAkjM2IBJcxxLTraesaWUmiDYDzQBrMuAmD3k/UhR6RJ0MzOWw5dXw4EQ0jKANNSrjgGHL8RTa4DXNNxOUAmRpMwZV9ay+CMpYR6GELKFtmaBC5PEYXI5zds09+ov7QusVJ4hws5TaDykxpuD9RHukNfV9SvK7QxRLEsHN4p/KCD+KSdQDkY4SLAyWiei5vizgCHBwJJLZAgHLED0uulxglr4mYcYMDUEmL7ZMw6kFUHFMPNEuHykEbzYAgjYnWN51WAmlJZ/gdnHMWVoqkaqRTq7T7KDRBdpbW6tsFhOu6q1CjBciqfkdRYXaaK1w1OI7KKwZQm08UN7fqsmybfRZvLICLzb6fZbuxQCrm1XO8rSQemltbkhLfaMz2ibwCXEj2EdtVSq5M7lvpEupj1FOIcRMQPxGQPQdfZIrYhoLYbIO5ue/LpuD7KuxNVxILspN5JMBpBgwRF+kT6JqrS57JKpvlj8VjmtjU2Jk2FjqGiZPuqnEVicwJzGIHNBnzAEHy22TX0xJblIa0kmScsOggyIJkbJdYnnbYANkHSM0RM6+q1qqowXBLal0Jq1oInIDGuUk6Xhw3uPqtA6QRzOLQJibibixHVMLTJjbLF5DgLaaB0AW9Fk6mbBskbAEjpYG5KbAxTpaEtdLQfldGpa0kamLlbOMAvaXETJykwD3kk3jSJstQAQ286t8xaHadpT6YkjUZ2gTmMi8AW109VzJICzMSOUhzbwRmBMAne3MR79U6iC7mjNlkyGzmIgB0ttfNdLptc4h19QdCAIIEA3sYiOyfTALmTu4QbgTGUcpuSI007LqfPJxm1MAkA5RMEAlw0AG5jc8rpMldn4FwXnqEREMAgagSTMXsWj6rlMHSc4ta25c5tpBu4Qb7jlBkayvUOHYEUabWC8anqdytPSV87mK3y9iShCFoigJeIo52lp3CYhHYHE4igWPIdYtdqBHQ5wO1j/uVdiMLDSQABo4agdHW8zSNjoSu44pwwVRIs8aHrF4I/JcvUa5pINnAG0SRB6CxaZktK8zrdIqpZ9maVVu9fJzJotzGxblmDqGSbOIAlzT/cTCs6OBEw6baw6PlBiY/EWx1Dk/E4Zp0IbeeUkAR5nQSP8A2nsmtcMoMVHEhgiRm8wOZzWjK08jTc6dEkq1Lhk5Ri/YQ/B0wASHOuQQX6EBpItr5j9Fl9Nrc2VjdLWzdTMzJEAaCRJTvjS2M2aJkjQuaAT7DlAlR8S8QDJ883EwJLS3uQMpk9VSq1lklGPgVWr2IMw0tLepDtZ6mSJtsoVYmBmhrmgyAASScziMtoPKD6KTVdIv/wBxzRA2kO6dlFrOsDy8xcJ5rO/DJuAQT9FPYkiaE4h0NcW6lxAd/MBO5gxCxULdbg5rHScw1zHyuPUDot3VAYZygOa2B5srj2+a86mbpbnebLOafLmva3KOsHRWLgOxNQ2Bh41AYDoSMrTN4IG8pdYZpF4OXaYabBs73BMp9Rh8rmny5gDIgyTBtItEylPJOwDgQRcxBmL9pt6q7PghgQ4F0kaFukSJBAMjSbSsB9xMm8nNFh031GgWa1EwBYCZuRFuhHq6yyADOUxG57bxtAU88HDaCM0EHSJdPKZJcfc/ZbNYSbXaYykGLi9rxOsyFgOMgtdrG0m/UauAEC4hbZGzExmkRlDoA8xhseo6KfuBvmEyGuLmguixAmwkDzXcSnUSQRlIs6QIAkNiA3/lKcdDzcsECzQLaR6ETeJV54b4GcRUOvwgZcfX5ekntoExVDc8YISlt5LvwXwb/rv3kUwem7o26DsuvWGMAAAEAaBZW3CChHCM+ctzyCEIUyAIQhAAq/inCxUEtgO/OP6bKwQoWVxsjtkSjJxeUcLVDmkjyka23FzmAE+4ShJMSTE7Q0EwZdMAXjWSuw4pwptYbB40N/oY2XKYzAOa4hzQHdS0HtNrO03HuvO6nRyqfHKNGq1T/kj1HgXnQgNk6i3xIbrsLHXNZR8U4hpDrOg7i3xHzHUuytNtYKcDAhxzEXMk5WgfNlgS7olF4ZJAsA2PMPmu86tFiT1Skkmi1CawEltwWS42y3ytnY99t0l/lBBy5iRfW0EAQOY7AnaVJeMpc2xcTlJaI11LnGRIaLjqkN8hDJMuiQS33HmtbX7KGHkkLrUjIgBxaWi5Nt+bmEXKU+mA4vaGuOflgwHQB7FwNhMypIMBxDs7vLOU1I94HfbZJe2HQRLg0XgmJBLOSILRFwpro4Q3AAFurQRvEb3MwLz1kLDgQSBMlsTBiLlsTqTAupDAZh2WQbyZlsQJkatItK0DYjNl3hxMmCdomTbURCkjhFpUNGiZgTljli5E9jJPqttpcWOE3PlEbC45vdPew/MLWsYF+m2v1RktmGaJIny7XGctg3srUjjYlrP8pfa4Nic25cDJPYEBMabQQAD22IENBiSddFhpvaTaGzf1uYn2AUjh2EbUeGu5RMOiBaGy0DbQq+upzf2kJPYsslcE4O/EuyCcrfOSLCeg6m0DXRel4DAto0wxgsPqTuT3KMBhKdNgbSADdRG87qQtumlVIQss3sEIQryoEIQgAQhCABCEIAFGx+BbVaQdYMHopKFxpPhnU8HAcQpOoHK8H1EQbdDqoDq4eDlOY6QACRGktAt63Xo+LwLKoh4kLjuN+As3NT5p9iPcbJG30+qz8eBiGolHspHlwJLib9TYZrXiJ/ullzYEgQ0OOkxoDcmB2gEqDiuGYqgeV7rbPAJ/8r/dQn8frNkVKWfuHFvuAc32SL9Ntj1hovWoi++C4qtkDMIETzZRMCMxM5st4AAlYcNNIAiA0GIEE9veVR//AG1o1pVW+mV3f8QJuh/jKlEkVJOpNP8AQOv9VS9HbH9pL60PJdvbY2FzMS4wDMTBiZvGiHSQZk/6YiYmJsJIHb3XN1PGrALU6jvWIO+pM/ZQsR41qHyUgP5nkx7CwUoaG5vlHHfBHWNqQTfKTJtYX/FeXehCr8fx6jSj4jm5tr5nj0tInoYC43EcUxNWznkDo0ZfqdT9UrD8JcTf9+6dr9N/zZTLU+EW1fxRUquimMjOurj3J+Udgr/w44y2f3uqfhvAzuF3HAOBOJADbz9PVasK41rEUKyk5dnf+HHE0ROxt9j+atEjBYb4bGt6D/lPXDgIQhAAhCEACEIQAIQhAAhCEACEIQAqvhmv8zQfUKkxvgyi8Wlp+q6BC7kDgMX/AA1ny5D9v0VTiP4aVNmT6EQvVULu5geOH+Hb/wDtu/2n+iG/w/eP+m7/AGH+i9jQjcB5Rhv4fPOjHe4j81aYT+Hrt2gepC9DQjIHNYHwYxvmP+0fqVf4bBspiGABOQuACEIXABCEIAEIQgD/2Q=="/>
          <p:cNvSpPr>
            <a:spLocks noChangeAspect="1" noChangeArrowheads="1"/>
          </p:cNvSpPr>
          <p:nvPr/>
        </p:nvSpPr>
        <p:spPr bwMode="auto">
          <a:xfrm>
            <a:off x="76200" y="-754063"/>
            <a:ext cx="15144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6" name="Imagem 25" descr="untitled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429000"/>
            <a:ext cx="1094370" cy="1143008"/>
          </a:xfrm>
          <a:prstGeom prst="rect">
            <a:avLst/>
          </a:prstGeom>
        </p:spPr>
      </p:pic>
      <p:sp>
        <p:nvSpPr>
          <p:cNvPr id="3104" name="AutoShape 32" descr="data:image/jpg;base64,/9j/4AAQSkZJRgABAQAAAQABAAD/2wCEAAkGBhQSERUUExQWFBQWFx0WGBgXGBwYGBwXGRwVHRcXHBwXHCYfGBskHRgXHy8gIycpLCwsFh4xNTAqNSYrLCkBCQoKDgwOGg8PGiwlHyUsKSwpLCwsLCwqLCwpLCwsLCwsLCwsLCwsLCwsLCwsLCwsLCksLCwsLCwsLCwsLCksLP/AABEIALcBEwMBIgACEQEDEQH/xAAcAAABBQEBAQAAAAAAAAAAAAAGAAMEBQcBAgj/xABCEAACAQIFAgQEAwYEBQIHAAABAhEAAwQFEiExBkETIlFhBzJxgRSRoSNCUmKxwYLR4fAVJDNDchaSU2ODlKLT8f/EABgBAAMBAQAAAAAAAAAAAAAAAAECAwAE/8QAKBEAAgICAgICAgICAwAAAAAAAAECERIhAzETQSJRYfAysYHBBEKR/9oADAMBAAIRAxEAPwDXKVdArtdVnKkNXRSsrUPFY8AgVMwryJoXYXGh8UortdrGOV2lSoGFSpUqwRV2m2NdDVjHqlXnxRXQ1YNUdod+IGVfiMvvWxs0AqT2II3+29EVRM3tarF1fW2w/wDxNLP+LDB1JA30DeXFLdxbANca54QYrwtpVXyTuNTFnJ23f2ovoR+FKgZVh4/+ZPuRcuAn9BVz1Bm7WUVbQD4i6dFlDwW7u3oiDzE+3vQjqOxpfKbSKnqC3+OvfgU2spD4t128p3TDgj954DN6KPeibC4RLSLbtqqIohVUQAPQCoeRZMuGsi2CXYkvcc/Ncutu7n3J/IADtVjTJexJP0hUq6iyYp04cetZySMotjFcrrkAxM1ymWwNUKuV2uUQCpVylWAKa5NKlWAKa5Xa5WMKuV2uGsY5Xa86q7Wsx7rjnalXDWCUmLwJZwauMGkCK8MtOWjSqKQW7H5rs0z44p8WzE8Dmi6Rls5NcR54+n5bGoGbZmLVtmGtiomLYBYgcxqER2mqDonqg4h79llh0uM4MEeRjJBB4YMYj+bgQan5I3jeyvjljkGFPIlMLUidq03QsdkfEGmS21eb8k+1RsRdgUY3QX2Rr+IbVCgkn0qywqNHmBH1FR+n7ltnci4rXF2KAyVB7n61Nxt92IW0dyJ9omoqdMpg2ewa83VlSPUEfmKpc/z69hLJdrAeCAW1QPMwGryqSAJnifapGCzpXEkqIAZt9gDO8mNtjv7GqR5Iy0JLjcdg58MsctrK2a4wVLN6+GJ4ADlj/Wrjp7DPddsZeXS9wabKHm3Y2IB9Hf5m+w7UBdCHx8XfwTEeBaxFzFMv/wAQzbFtW/kB8/vArW60PkkxuX4yaR2al2UECodOW8WFBngCdgSfoAOT7U0+icOx+9cgTz7Dk+wqBgM+tYi0XtPIBKkEEMGUkMpB3BBBH2qsfqJL1vxEJUK2lgwKupkiGVt1P+VY90tml3BM2GumdLMVcNKsCSSfWZk8d64/Js61x62apic2hpnvV3hcxt3PkuIx7gMCQe4gHkVjme9bqh02/wBoxE7HyieCT/air4ZZhrsprYBjwCAHuMARKjtaRQfN+8zOxgRq6eOalohPjaVs0KuVGxeYLbgHdj8qLuzH2H9+KqsZl+MuAst9bMshFsLMBWGoG4NzI5ERz9qZbomoe3ovq5SJrw1yKYmeqVMfihXfHFYw7NcLVHa/TD4qsAmtcpl79QnxlRbuNrWGiwOJpVSNj6VDI1BWDXajpfrpxFE1HXFeRToAIrwPm9qRzSY6haG7GGLvHHcmrHMMaLSSRPaBUK/mAsS7fKBv3J9gBuT7UOdV9bALpsuvnQ/OplWIMalMER3HNQ5ZpI6OLj2QeqerTbUk2v2fAIAMezbyAf4h69qj/CRVe3iL+oNca5pYxB2ljwdpZj9lFZrnHVGJvWfCuNbLbh3UgiN/3QAZjvNHnS1u7lWB8drS3LdxFvXwDoxCEgc6jougTx5WE96jwqLnkV5W8MEaer09JIoNwPxEwjKHPjKCJE4e6R+aKVP2NWidf4OPmu//AG1//wDVXXKafRyxhIs7ykUFZzndxLgVVkahOx+XvEd/b2qfh/i9ltwHVda1vANy2wB9wQCPzqNcz3BYh5t4mw30uLP5E1JZSdJlXHHdA1m3UV43R4KXUdl8ILp3fTwwjfVLkCDsI9TR70bkeLsnViHt6ShhFB1KSVPI8sbHYTzzUHpixZXGk6keQ3hwQStwwbgG/dYIMcbTxV51FmrIpVQRPf2rihCpOcn7Z28nJlFQitUiq6/6g8OywQ+YqQI9SCIj70H9K9arecpftpoZNNxuRpCkElQI0Eaix7SaoeoM7wuMFyw7kXEMidSkMO4Pfmhrp3GW1vWhehl1gPJIXTPLECY9arGTUkxMIuDj9Gq/D3ArYzHM7S7BTa0/+MPA/pWhos0AZJcAzzGAHa5h7biOIDD/ADo3s4sLM12xdQODk3MrupM08BZoUxud3Xt+LYvmze07Kyh0dVPBVlIVt/KwjfYz2ldWY03riou4nervJLSogERSxcpp+jfGD+zM84x+KAXEXsO5LQrShttdYAmAiwSuw1MQB7bic5xWOdiCfniICwG2+Yz3542r6dzXGpbtFrhheO5LE7BQBuzHgAbmsZzHoG/iMQT4bLcLbrpLBdWkhmdRpQkMWKyIg7mRPJLhwlS2dkebyR2kgT6MwKviVN5jCkEW/Da61yCJUKm424J2kb1vjPjcUoW2gwNngPch8QR/LbU6bX1Yk+1d6Q6Ts4AOlvzEkTcIh2WJCmNjBngDYjuJon7V2xjitnHOeT0V+UZSuHQKGa40Q1xzNxj3LH+w2qaXpm5fg0z+KBqipdEnb2yZqqJi22r2LlR8SuobUQA5mmYssxUfLc2uMeDtUvMcLIgjvTFgC2OBNQp5XZVPRZnHGN6iXsx96qMbmSrMsTVFis9HrRc0DEKLmae9Qr+a+9CWI6gA7zUC91BUnyoZQYXNmvvSoFbPd+aVT8yDgbTluKcrLcmn2xkc1BzzEDDryN+KqrOONyN96fyMr4wyweLLCoGIzjw383Hap2TqBbAPNRM8yXxiAtLKVo0VRXZhnwubL2oczck+aW2EwEV/tBWT+dEydLeHvUr/AIWpA23oW2qYV3ZlVjKlt4y296SB50truzFY0ppUBeQNhsI3NF93Fm4yviohTNuyDKKezuf+5c9P3V7Sd6sMXgEtuWVfOdi3ePSfT2qgzjL3Y7UtOKdDt2H+U5upA3j71zHZ/wA6W/Ws6w5vIsaqs8kMk6zNBsVIm4/qFvlI2/Sm8hynD4hovWLNyf4ran+1V3UtholdhVj0VZZWVjxTRlRpxCxfhnlpE/hLSn1WUP20kRVB1H0Nhrf/AE/Ht/8Ajib393NH1jFgjkSN/tQJ1RmN29dKW3tbcCCf/cQeT+nvRm/oMPyZJ1bllm0xOu6zgTLw3lP8zCSfvXnpTIHvPbuC3ZcmWS1dc2xeVfmAZJWRtKGDBB4ojxnRN28+rFMoX0tmZidIM8D894rz1L0kH0vg1Nm4CWJR9C6lX9m2njVyNQg795JoQXtjzlWkTem+oi+cFmsfhv8Alza8OZA0MODABHl5G1aHfvhhtWPWscTdy/GXGl7g8G63G4JUT6GDv9K1Cwx4Aq0Z6pkOSNux3C4RZk807jcetkqoBe4/yW1jW3qd9lUd2MAfpVY2Zu1x7VhdVxSA7sD4VuRPmP77xwg+5Aq/y3JBaUvu9x93uPGto4mOFHZRsKOd6QuFbf8A4cyzLDrF7EEPeA8oH/TtA8i2Dy3rcO57QNqn+Oik9tRk+5gD+gH5VUYzMzbJBihvGY17p8p9/akzroZxy7LvNuo0DMEJBT5tQKjiYBaAxj09adyTqcXV53rJ8V0zdtv4habF+6EZ3Mgap0tvuokmD3Bo/wAu6ZuWgvEjnTx9poR5W3bM4JLQS3LszvXMJaJNQcvY6oPrV7bcLVXJdk1EVxIikw2p224YU3jDCwKXIZxKLG3oVu5FDf4yVk81Y4+/s1C+PxgsqBG5pJclPY0eO0MZpjiTxQpmOMk0V3yPD8Q7CKDcesk+k1DkkPGJAfFGmHuk11xTbVMLFSrzNKiCjc88bxBJ3FCgzY2roUmJMAUdZvhgiAqNmEx9aFsFlCXLupuRVJWpD9xL63nbIgK9+1EvTGai5M81Uvh7WkDamMpuG3eIHBqn5EYa5rcAQmhq1mkVe40TbM+lDuTYEPeMnYGtZutnq6Cx1EGoGPuqPY+lF2elLVosYECg3AYcX/NzNB30FEHFYkFdhuKrcLjGW56TxRL+AVWI5rz/AOj3xEtbAEGJJgfalcWwp0FadG2WUeNqcxuJ0if8O/607icutW1/Z2ioH8IPH0qyynDPbs20uEMyrBI3mOOe8UP9R9Q7m2p2GxPuO1V0hFbM+zvqpg1xIbSGi0SZDdwpbtPG/APeJq1y60ViQAe9VWW5P+LzIWf+2At66RO0FtI4gSY596P8R0SZJS7Psyx9pB/tUoxl2x5uPor7OWXL6nQJHE8D6b1X4rKLtrZkIP5z9I5o9sFbNlUG2kRHqR3+9VOMz4qeYj0qq2J0zHM+yB0tX00MqrcW/aJUgDxPnUE7bNq/MUW9MY69jbYk/h7anRcZGm47qBrCMP8AprP7257COaIurMZ4+BxAaD+zYj6gSP6Vm3Q2eCzhUT3YmO5JO5/T8qSSx7Hi7WjWsBlyW0C21C2xwANv9Se5O5qXmeZJasl7jpbUd2YKJ7bmnMgvi5ZVogR3r5v+KebXcVjrja9eHVzbsR8ukQJA9Sd571u9C3Ww1z3qo6njzKm5KkNIkDYjbvT/AE5ea+gldIYkRM+X/Xv7fWhDpzDWbOHtpiF0+LehnnhRpADr/DqYSRv5K3k4ewti3btBWUDyssTI/e29fypI3J6Y0nSKLqzC+FgT5Q3mt89jrTTt9f7USWFJtgFgzRBaNMnuYHFBXWbYlLdtSVezcxFtXMQ6KXET2ImBx6Vd53i/wlqRJ9B3J9KZatsTvocK6Hn0qJjszI5odybq43nbxAUM7g7EH3B4q4suMRdK2dNy6q6lUMIBkDU0cATO/Md6M7UbQUrlRH6gv4qbFiwzW9RLXGQAvoAkKCZ0tMGe1XOHsnwxbQuzAEeY62JmSSeZMnc03/6XxNlzddvHAtaWFskMXBnUVI8wjsDP1oryrDrbsKViWUEn1JH+9qTitL59j8iX/Xoz/F5Zf5azc0+uk1Bx+UhmXUDI7VpuLwzFfmg0E4rERcbVuRwaZxsVMEc5w/7Mg7Qdh/egzGpWh5zhGYwo1FoHH+/r9qGs+yRbZgGff3qElsqugKvLUZqscXZg1AdayEkhqaVe/BPpSpxaZvecZv5iNMAbChu/d0gsOat89zC3euabfbmo+D6fu3PlUsPfii1Y6kkVnS+NuXLsudp2+laFgMMpeT2oRTI7llwCI+lX9tnUSaok6okgizO4BaJ9qG+l9XiMx70v+L6tjxU3KE3kd6DYexrrlHu2YE/ag/K8e1hCDtFajicCbgC0L570RdUEoBcXmF+b7A8/ajV7NewfyvMWdyZ2JrT8hBWyB9/zrOemMlLXIAIg7yCPtBrUMPZ0pHtWjYJCsY4MWEQRtvtzWPfEfqRS9xNRRxBgfvAkjSB6/wClFPVeFveZluFUO5AMHbedXIiO0VnGIyF3xAuOQeGYuWbUAZ0wSDDDkSOeanKUm6aKxSSuyX8PLVzC+e7eNlMWAuGuOHdS4d1VT5giuOxdTIMqea3i75UgdhFZRcyBLqLbQPcCCE1D9nbA/gRIVTPc6m96PvCv2sOqtcF5o+ciD7T/ABH32mntoEqlWyqzvMtLSAGK9mEjfnmqO5hVuL4lklO4WSUPtBnT9qlZipMjgmqzJsL4K6AzMJnzEkyYnc+pk/eqpp9k6a6LLDHUjKf3lI33G47+1Vvwy6ctYqw95kAH4i4NA4WCDA9vNt7RVnjnNvC3bqDU6ozBZgmBwPtv9qofg1nmnBYhO/4gt9mRP8qWW+zVouPi51EMHg1w9o6Xu7NpMEWxyNtxqJA+gNZllN3D+GpxCTB2ULMxwdz9aPs+y9sVcDOA5GykiY+3rUzLPhMWNs3XC29Wp0E6iBwvcbn9KhJSktFYSjF7MrwGNu3r4GGstcIYqALesAMSdJ2gd+a33prKnsYVTiNPikbgbKvog+lXVjLbVi2UtW1tpuSttdIJPJheT+tYx1P10cPi7qWrr3sJfs+RWLFrbHyuo8QapDAOBJEMQOdqY+KOjX5ZbDHqXqG1btO7R4YUkxuY9gZ3n9aY6Z6rF6xbe6B4pUSfrwwHaRBrP8T1VbuW2V7bFLuzcQpI859YY7x23NWfRlseCvmVkCIBHMqD/nxQ4+Zyeg8nBgthd1Jk9vGIDstxTKsZjtIYD5vvxVj0BgUw7Oh0i4QAIAAIEzH6GqyxmCsAVMgiQfY0HYzqa/bx13wgW8Mwp7BiBJ27iTVJyraIwXo2nOsZ4duZ5qhyjP1TVvILEx2BPMem+/3oVzTqRr629TtLQH28qk7R/wCR3gd6CMv6na0HLEm14rorQWkruZIEDYg/ep+RKVFfHLGzXs66lkQpoRv43fVyBzQzjuo3uNbt2YJuNoDsStvVE6dUEFtxt/MKsMzt3rGGe44CsFXaJEsVEH84ob7NVaDDJc5ttZvM2gMDA9ww8s7/AJ/Wg7MbLvqYwN+/9qDMNmBUAAkesenfb896KGzVdA8wgdp2FTjK27DJJdFfiMuBG4qpxmEtpM7HtFXmFvl+dgTt9O1EGK6Tt3bOtNjtJO8+9O0pL4ibT2Z+tnb5Z+1KtUtdL2VUAmSAJMgUqPj/ACDNFThcDdRw/hsVPfSftWjZXmpt2VBsuCRA8sCatMXmyKABG3btU7D4gPbD9iJp48WO0wOd+gRweU4m/i9V8KllRIgySfSiHMcJZCw230pjEZyqsQBB4kf5cGs26mzq94obWTpMXFOywJOpY9okczt6VnyKHY0eNzssxkVw3nCSUG4PrRF03gHL6X2Cc/2ocwvXSWkSCH1wFA3meK0XJGDWVdSD4gDyO8/2oKEc9MntIWZ4/wAC0zhC+n90bE+sTyQJMcmIEnahYfEuyAWO0Ea1LAwrGFuIR8yGQfzGxEVE6o65WxjXweLQpbe2r2LqE7tO0yAA6ssiD2FZLm9xWxFw7CXPBkQTP96ny8zi6Ozh/wCOprZq+X/EVbt6yotoGusbbMzELK6yCNIYnUF2Bj5vajHH43QpPYV875PmCjE2vNCI4ct2kBgFHruaOrfVpuodR2kxvI09vueYpuPktXLsTk4alS6CvE5yLkgCfepnTnTtt/2t1AxJ8oYSAB3g95oQyTMweBIrT8qYGzbI/hFV45ZK2c844uiUBHFM4tgF3qJmObrZMsYUcn096o8y6uw91P2bFo/lYb/cUs5qqQYwd2eLuXC45IPG9Vd3DiYokweKtXbOpIVogjggxv8A/wBoS6oBtWni5odhClYLD33qf8ex9MszkjXFBDbCgz4dWVtYvH2gIVXUgegm4v8AlXcj+IV6ypt311IBvfRSVUcTcABKjceYbb0/0Rov51igl1WS5Z8TUhlWAdPlP+I/rTp2xapBhlrL+KtgcEz94MUaFtxVBc6fVHV0fgiQfruRFW+LxOkBuRVLpE+2R85xmhdjDc1mXW+VWcRaDpZ/aAszHWwVXManCgx5v5QSTsfWjvML9u5cGtoU7DtBPB/OhbH5fcsXj5yi7lzGoFR6eh95rm5W9s6OGskrMEzK1cQFWld/liN/9muZZm923ulwpG0cijHM7jXmv375Ba4CLeoAFyZjSBPypI27wOaosywXggf8s1kNLS5Jco0kKQIEQY334rcUso9FuZYyuw66Os4i5h1uQotlidZuKYBO5CjfmdjH372l7NMPh2CW2TE3Tu1u0jXru+5JK+UH6ms5yFLdy4A8kMZZflU/ULX0V0nhMPZw2q0lu0oG+hQvA3mOfvVsUznlKt0B+L6WxeMhhYs5baAO7Hxb7alCliqQqtHHmkSaDenujXOIv2GxHhphrhKnQro5ugAE22MFWQGQZ5itYwPVdvFakXykTp1bagPQ8HbehfE4UDEu6kAsqowH8uojg+jcewpVjJ2g5yisWVGM6MvJh0wq4uy9ld0DYUBlaSdQYXJDSSdXNUHVWWYy/wCGLlxLn7xKqyBYgDUC5XcnsJOmju9d+9UGb3jcZbS8xq5jYEb/AFqs/wCJGLbYHr0riLas7Kty2FBEMVI9TOkj8/SqXD4kIsqukeh8233771seHl7XhtEt5XB7ifNx6ihPqLpi2l9iNPncGBuYL3Gcx2kOqgfyCpcnFSVFIT3s99H28GsXL73LZghg9u5ogjYqVSOaIM2v2vCP4U3GU99LaT35ooy3LsTZsAWVMROkmB9B6UGZ9ev6LiXvEsSSzC3ALTwCft29aSbwj0HJN2wfv9U+Y+b82/ypUHeIp/dY/wCKlS2HKP0b10gj462GdXthYDyIOqBsPX1nii/QmHtaZYrvyZO/asn+FWd3GzB1e40NbIVQfI1wR6bbAH04o96lF1VLMQBzzVlP4iKNyBTqe5dYzZO07jjb2PasrzsBLgCs2lyTctqdtYIgxO07yfSjLPuqPBVyATA5PlE9gJ5JPaKAExDvcJuDU93zELA4iFjuNuNp9RzUfjLaZ0ptdmq9FdKWb5tOdrduCwggsQBpXzQYB7+keta2+JVFEQABAHG1Zx0vmOrDoy7BhIERA9IkxHHJ45qZjM2Ok+1dDePRyJZPY38Q+pUWwQyq+8AEA7niJ4P0rAc4xmoE/LvAA4j/AH2on6jzO/fvaId2k6US0/Hcrsdcb+aftUSx0RjLrr/y10AmPOAg4ncvsu3cioJPK2jrtKFJlHgLDEqZ0jv3/SfajvKsD4iSsyQBA9SNoFV69O4iyXstZtXD5Wg3B4gOxBDD1GxHcenNHHw1yvXee3ds3ba6SRqjYztpdTv5DH1EzvscHKVgfIlGvYZdC9J27NrU8XLh5JEhT/CPWO5ottkDyiBHYbU3Yw6WU0oAqjgD/WhjCZ3e/wCJMjKv4c2/K2rzawRMj0Pb/wAferW4pI5qUm2WXUWU2LqE3dW3dWIP1jgn6igLEYNbDjwmLISdniZ9iOdh+lFvUmKOuBwRNCOZYhV0G5x5oPo2ny/nv+VK0u6GTdVZHt9TmzcZHtQdBKwZ8QkjTHJWADM1M6Tyc5lcZsRq0InmCtHnJ2E/QE/lQlg89F2+ECzcJCA9zJgCfvW4dO5EuFshBGo+Z2Hdv8hwKSEXJ/I06rRzLemcNh7TWrdpQjAh53LA86idzWMZblYwPUfgWnayjFm8kCUKi4Le4gKdKgkbwD9a3G5ZczBEVivxOBw2bYTEEjkAkegJU/oafLa1QIqk9mmY/OCTt2oRxfV7+KBJ0rqhAYBb93UYkgbnSCO1DnU3xCWyttk/aC4CQQew2n86h28zgIbltlZhqRAQblzVEQvKj+ZoG9Tnk2qHilTsLMPnHjOFuEQN2naB3P0q2XF3cwDWsGoNqNDYu8CbYA5Fpdjeb3+X3rP/AAnd1F5RoLT4KmV/+o2xun2+X2rYMizQKArAKNI0xsB7QOBTxSfYH8egOPRCYd581y5O925uxjiOyAdlWAKqfiFgAbSqo1PE7e/FGnUOOY62EaRsDvAJ2EkcCazixnV3ELatq4UmLQa3aa7ddhtKidKg7eYk7zWT1QrTewKw2Da0QW8kdzW9dO5gwwaW8JYbESsm9eHg2Sx7jXLuBwNKkbc0AZv0K2FYPdQtq4d2Dmftsp9hWyZBaZMHZVhDC0oI57DajFN2GbVKjN+oel7l63cuY2+bhQa1RB4dtSPYeZvSSakfDzIowbXIgXbhZSZPlAAkz6kHeifPMP49q5bIjWpX8+Kf6Zyl7GBS1cYHQCARsAvYfaTWUdWJfoFMxEHaqUZcfGF2eF0xG/M80W5hh13qpu4ajG2wuhzKbfiXVX+YD+lFq9N2LD+PdcaUEy5AUH+Ik0NdLYpLOLtW33a7qYH0jgCoPxeyu+AL5utdsif2cQLfoYX5h/Mdx9Ko50ibRcZp8YsJbfQi3Lg7soAH1AYgkVS9UdR4XFYZrjlhpUupVf2oXv5TErMe1ZPl2LV7oDAkA6iFElgNyoE+k1Hx2dm/iL1wGLbyoSd9Kxp2nYDaO01KcrTiPCKe2PXOny51h7YDb+Zyjb+qxsa5TKZRibo1izdYNwwUkGNv7VykUTeNfRt/w16dSwbl686HEIGQW1IItpt5hB5YR6RMHerzqLM1v2GQwp95gjvuNwayPCYj8FiGe2+q0UHisWJaR+8TvJbeF7n7kSMFfbFFr64e/fBMQ3/RSDwQDDRImQeOKylrFItjTyYJ5nlpuXgtoNcS3uZZiqgGTqd2Krt6bj3onyz4a3HFq7eg23ttfGknhXVdBPcEMGBHIq7w+S4LDsn4nFG4Z1PZVl8PWTJWFAJQcRwfpRbnPXODIUIbZuBSqEgDSGgMoMeUEAbewopKrYHPbS9lVhVCIEWAAIAHp2FesYSoQ6Z1mJPAE7mOT9KqsVniC7hlDLD4hbdz2UztPadt68dW9XKGFq0ysF2EfIPq37x9h+lO5rsWMH0aPirFq0SwRSxGkvA1lREAtzG3HAqkzHMUSYEn5tK7E/U0FZf8QsTctGyqJcdRAuMDqn3UGD6f51S4fqO+mJc4qEd9wuyjSNgFBPH9d6ST9jRXpljYuN4l29e2ZiXb0AHAHsAAPtRrkvVuEwa+JeZgXXbSpfySPNCjiSBQtmuKsvaBuE21cCNLaWMwRB7SP0PvQbn+FuJc0XrTEhSLRYsE8M/vKNledjqHtIoKdWlv7ElXbPo23mdvE4cXbbSjcH3HIPoQdiOxoEzLNRZxNonh3Kk+mxg0WXglrC2rdoBEW2oUDiIHfv8AWd5rM+ocSbuIVEXWyAk7wJ2gE+0dvWjKXseEU9BjjcUCD3k8mhzqLDh7W52BEj1lgAI78zUDBZxiJYXkXf5CsgD1Bnc1E6lyySt+1dNu6yhWViTbcLuAR+6RzI/1ouSoyi7Lbp/p7wMQmI0BlRtUf3+o5+1bFh763EV1MqRINYh0tnt+64wxVfEYSvmG4Pceo+lbbgcP4dpE28qgbcSBuaeGyU1TI+ZZkLakzWHfFnMEvorKwL2rgn2De/1H6itwzZ10+YA+lZL8W7mDOFD2X13RCkCSNOrVJ7KZEe+/pQlYY0ZFh7vn1DkmQTDad5lQdtvX8qNenM0W44HhwQdRuliXdo/fY/MO4HAgRFDeD6f8UWmHl8uqSwA+YwI5HferTqE2bOjwSwaNyDyfccUjlbpF4w1YR4rNwt9QBJG9WNvOrl2+g1mysiWIn7AdyaHOnc1skhr8qRtrO6R2BI+U/X86ldS5nbBXwyI1KZnaJHf0pGsV2Zu3VBX1znNo/sxqe6ti4TuVVLZEl2UbMxIWJG3NMfCvCeDbw7Ou5CssCZR1kk+hBJ+woaz61bVL1yzugw7I1zzftHMebzfu7gAD0rYfh/gxby7DFtybSmSOBpG36UYJtaYkmk+iZmOl7lsFdalxOwIHoTNXLtAqvOJVnCgCT3j0qTj1lDXRetEAe6gvwjFSAYO9PdP5j+IwSOJ3ke/lJE/pVJ1Dba5adF5O01zoC22Hw72blxmbV5J9I4H5Ui+gizK2dVe8BlRukCQPWfSutgLjswUFo33/AN809k2DYNDtoK7jff3FPFGYD/EiyMPftlWZXQgq3pH++Kvegs5vZk7riGBVF7CJnbf/AH3q16t6aTFCS4JH3pv4cZUMMzp3PH0qMeKSlt6K5px62UfVy2sHdTD2VS2W87sqhdNobsZA5MEVm+VZYMZimbQBbZmIAETyRxGwJkmtl6wwq4zEDDG3MKTqnSAJEyRuRx5RztVVhMls4YkIsHgseYHYdgPYUFFzlbZlUI77LfJ+jb3gW5xfheQeS3ZthF2+UapO3uaVTcNniKoGrgUq6Ml+o2f7SM8xXSbPbZgUFtLgCpbAOu4T5zLATpGx95EgCKJ+kcI+V2jaulbmGvsXS4BHhXWA1W3G8I0eVuJkHkVQYbHsyqtpotLAH9T+Z3qdmHVJFk2zEcQdwa59R2Nbm0mZx1qP+bdrZiTwKdyqy73bYcyo8zH0ApjG4Fb10XEbYGHU/unsR6qe35UZdB5Yt7FIlwTbB3X+LYkT7e1LFt9FOSltlH1FkRvXbaW0lrzAKsfw7loHos1fZHlNq6LlvEJFxRCdgP8AKjZltNnihAmnC4RiQsQLl19IBjvpmudUZQN8Rb5G7j1HqKtDjSev3RGU2yg+HnTqW8S2ofSq/wCKXQV4Yk4pEW/Zdl1Ly6fKI0902nY+u3c2OS5ifG1bqR60S4nqNWYKSNj9qPjTjRPLezBcfjjjb9wSdFm2RaUJI02yCE8pGkFQTqjsB9Nay3qHCLl9q2DrtRIW+qF0JJ1A87STBJJgjc0G9J9Kfir2Z2l8rpbBRgSP2guEqDPrp3qlzfBhrYbD6oCqrox1MhUDVsdwNSnc81K3BUkVilJWEmP6tf8AEuyXiLRVLSWtR8PVqAN2B/KTxFHue9K2Rbmw0XI55n86+cbIuNd0jU0kbKOT2AHrWw5P1US5W4WSFHkuDS4j2PI96pGoun7ElfaKTN1v6ghmRB9Kl5ThrzL5ogSN+fSd+KIelVt4zGsWcMq7afejPB9GWxiXuEzaEFbfbV3n1HG3rSKCbKeSjO+negLuICm6j2gGhL4IR0YfK6TGoHY+/wBd62ayPCtKGdnKKAWaNTEDdjECTzVJ1Tmd2wupGBQiCsDUNwNSnvyNjVX1bn6i3bW23lZNQM7nkb/luPrTZqNxQHG6fo95/wBRIVJUMSOy7kyY4JFYv1dn7Ml7DaiUW5q3ERBUKv2E+9EGY9VW0shi37UkqUQEssANLBtvlIbmu9O5DhHYOUW4zIs+IZ5ALEjuS0mYoweRpRx7AzJsUNKoZ+Ufluf715zDJg77H7c1u+GyO3cC6lsMF4BAMRxEjb7VC6gwVnw2t+Ei3P3WVQCCONx2NCXGrtM0eTVGE/hrmHf5jB/pVzg8Ml4Sux7kcfUrwf0PvTF4m5qJDHcjYHYjaKsejemcReM20JUmNuPuaDTkZNL/ACOdT9RsMJ+Fe0gN0hRdVvJpVhOxEqeO9b50/eQ4ZVUhlTyeXceWOD3HvWF9Z9OtYt2zcUiL6jcbAMRq/oK3bIcKFtOBx412Ps5A/pRSf9/6EbQsPfRb3I3BA+tQM+zLTq0knb1qNmViLhE70O5/nNuwsXDGox9u5NaP8diy7L1rZtqJ32n61HL62ULsSw39K9ZZj0vAM7gJAAk9qbzrOrFhwi7tsZG4344oaTsb8IKMbivCt7+nbmaqh0o7jxHuaXO4UCQPY781eWsMLiIz87H77RQh1b1/+DzJLbEeAmFe7dHJLk/sx7EBD9fE+lUvDbFrJ0hlMrxOs6Ucgc+m3oTsa7iMRctzAKXRxI3/ANRTeE+Ltu9cNu3b8wG0ny8DVuOwJA94NS/+PByC0H/frTp5LQrjXY3keZ3SNd9IYSNX9fpMChvqHNmu4rQGCoBJjk+laRZe01vaD6iss6r6YvWsV49u24sEE6u20beoG+xP2qO00vRR01Y7+H/mNKhu7itZLa2E/wDj/c0qTzIn/hltl3TOODtYw6aiANbkjQh38jHjxB3UcSJjihrOLV1X03Tq0nSWQyrERJmI3r6Nwa27NjTbCqiSAF4H+Z7k95rMOvc+tWVgqrvcOlV2j3P2qr4o0UXJTB/o7LBicRbV1KIWOrTBJQAypA7UV5Xh7FvEHC2CUuM2+IMh0smTpCsPLfPyg+nm52oJ+HOd3ji1w1ohGvsdN2NRTSlwvoUkLuI3MxzG1a+/TaWcIbbsbjMS926dne4dzcJG4PAHoAIqUVjHQ7eTxYK9Opbs43NBb0pbtvZtqOwUIzNJO5MmSSZNXSZkumSQV7mZEUCdP40XL2ZIxJ1Osk9x4ZXcjvtvVFaxuJTBLaCyqlkDGUOhNk5ESfUkSBt3p4utr2Zxt1+WXfXHUlu082DJjeKDsp6num7qbmdvSm7WE1MAXlokqdj77Hn6iaLOlumLWKxdm1PlnU8fwoCSu3ExE9poQbb2bkSNIyHwzg7mNFlcPdvDVfc7B9EjWOYBkmABuTzWaNkD37V4WEF+9cv3n0J8wRXZdbcBRtsTuewMGNwfJhpuKXbwmQItsQqoqiIWBMeskzP0rPfh9jBYsNsNVzEXmYwBP7RlH1gA/SaacbezQdR0MdCdLJhcObtxAMVp1EMN1tsIUR787d6y3q7Nmv4hmViSCRx/T0r6SyfDgu95gkkBR6jTz9jsaq806ewF928TD29ZnzqNDb95WJP1pYx+zNmR/D7qW7ZYW7Vtbh3PIV/fc7N94rVehc2fEX8Tr1ghU8rDSymX7HY8ciRtQta+Hww903VuAKjbEgliDwGC/wBatLvUZwr+JZFt7bbELOokdjPBBnag2kzY2tEL4gZBjbt6GxKeAPMsJDiY+aIBO20QPLJigTO795RoZxotQqgjSzlty3lnymBJJBP50QZ/8WNZjwCewJbeZ3EAfSqu/fs4i3rebYZIGox5pBkT2jb8/tGcLdo6OPk1UgPzDG3rhe67klzJAEAkAKNhzAAFXHSGO0sdUgngkcx2n7/rUDHhGQlQVgxpJmTyxXvEevHvXjJDeDFUuW2EhlR5kk9gex9p708LXYk2npGnWc0aOfpU/I8O2KxK29YgDU2/mAnsPfegXJ8zuYlGMBFRgH0yTBBjc8Dap3Sec/h8xR0EqAVukfKFMQfr7Vaznf4NsynpbDYZNFq0oBJJncknkkmpeEwtqwCFCWwxmBAE0IdZ9eG3b04YTdbaXDKomdgY+aJispbr/EG09t21I53J+Yb8A8x7UXypOjLhk45JGm/G/C6sqd+6XLbD84/vRR0hjNeDt3Cfn1P/AO53NDnxAvJeyC6UIINpCI9VKSP60/0BiBfyfDaGkrbCsYIhx8w9442ot1bRNfRZ54qk6yeB2oB+MWABwtm5YQEt5GPseCfv3ol6qxng4ZpMtGn7mqPNc3Jy60oEsWVfoak1ooZ9h85v2sOiRIXZzMxvG/5ipfTOPZrlxrrBghDhexjge42rQMu6WtthgWADFtR25igbP8Cpvi3aUo+oyw2DRz9a2Ki79jXekXOT/FV2xt+5cl0CoEtbpbQrqGqQphpJO4M/4RQj1n1G+PxXim2qNoNuU3EKSVJnk/KPttTmOyz/AJhSVCrOhipAdtPJP57T6VFzjH2rACJGoDeKlLKUqs6ON8cIZVsqreGuoQ+6rMEzG0jkdhRf07jD4jM1/Up2S2Ij3J25n04rPrmaPdkajHpTSOyGVYg+1dHHCSe2cvLzRb0je8N1DbtKz3GARRJ/sNveobfFC3i75wYGtD5C2wUnggb7r7+33rFMTmV11ILsQZBBPrTORY82b6ODEHmJidifyNWabeyao1PFfDAM7FLpVSZAIDED0nvSqwsdQoVBBZh6hGI/pXaTxw+hfH+P7NWwWSBEcF3JutraTO/oOywNthG1ZH1Xg7Ia4zszaTtKzHYUqVaXRSJ34I5BbvXL9+4gdrDKtqTsrNqLNE8wFAPbtWsZhl967bZWZFB2ESTpPr70qVJimtjKTUjHun7AXH45W3K3gD6eUAH9aNbTgcQBz9q7Sp+LUQ8y+TBXF5LhWu+LbtC4pk3rBlUcCZZD/wBu4OZ4PBjmrvo7IbK3jicsfRqUrovqzqRIJGqQ6HbmW+9KlRb2ZqkEuZddjDFbWNtHDu+yMpF60x/lKw4/xIPrWLZx1DdtYLDiwSpvXbhDcGDdcx7TIn70qVLNb/fyUxSjr2af0nmr3EcXbo0afIAp1ahySR2/Pt9/OGzIkknffauUqjDtBl0x7GYxyGKMVJWJgH+u0+h7UF4jNLJCeHbZAoAKsQ3mHJkfNvO9KlR59bQnFvsoswe214MEA1NvO4k7ExRTe6UFop46q7aQRO4A7RSpUOLbtm5H6BHNMEDcZQdOkyCOA3rHp2NOZDlSvqcQty2wLL2mZkH0NKlRa3Ros9dN5qmEvYq3cVmVjA0+qluZ7Qe29VGM6svNcUoRbW2YQKAABM7z8x9zXaVFdINbZbXOo7mLtG1fGrurglWVhw3l5NEPwy6ETEXS2Ki6lvgSQNXYERuI3rtKtHcjS1HRpfWOFtnLcVaRQoFh4AEAaRI/KKq/hPYW3kmHI/eDu31Lv/YAfau0qo3p/v2c67Brq7OWYMnCnk8naqDB9T6giaRKNP1AFKlXNGTZZqmEuddZ69NnDbNADuQYUmJAHLH34oaz3Kb9mw117/iMh1IQoUj24J9e5pUqo92w9UinybKcTmINw3CltNmdjJn+FVH9TAoKxVrTdeSTBI39qVKqYpOkJNDVowakC1NKlRSuyEiZl2XW3S6WfSEA7GSSdjxwPTk1WW8CQ4EyJHGx3Ijkc/WlSpE3kdMYppGlZT0Ti7tlHTGJpYSJtmYk7Hfkcf3PNKlSptfSFcmf/9k=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06" name="AutoShape 34" descr="data:image/jpg;base64,/9j/4AAQSkZJRgABAQAAAQABAAD/2wBDAAkGBwgHBgkIBwgKCgkLDRYPDQwMDRsUFRAWIB0iIiAdHx8kKDQsJCYxJx8fLT0tMTU3Ojo6Iys/RD84QzQ5Ojf/2wBDAQoKCg0MDRoPDxo3JR8lNzc3Nzc3Nzc3Nzc3Nzc3Nzc3Nzc3Nzc3Nzc3Nzc3Nzc3Nzc3Nzc3Nzc3Nzc3Nzc3Nzf/wAARCAB2AN0DASIAAhEBAxEB/8QAHAAAAgIDAQEAAAAAAAAAAAAAAAUEBgEDBwII/8QAORAAAgEEAQIFAgQFAwMFAQAAAQIDAAQFESESMQYTQVFhInEUgZGhFTJSscEHI0JigvAWQ3LR4fH/xAAZAQACAwEAAAAAAAAAAAAAAAAAAwECBQT/xAAnEQADAAICAgICAgIDAAAAAAAAAQIDERIhBDEiQRMyUWEFQnGBof/aAAwDAQACEQMRAD8A7jRRRQAUUUUAFFFFABWDWGNYqAMiisV5kkCrs0bJKtnPFwsMu9hFGreUB5jN7kb0PyIp5hMpHlbVpYuOlulh81zfxVirjNZm4yOLlhcdKgx+aAzlRrYB47a9avfhGxXE4KKJ2053JIzH1NZ+G7rPXy3J15ceOcK6+Q+FFKc/mYsThbvJACVbePqIU7HcDZ16De6qOI/1D/EsDcKhU9ildGXyceJrkIx4LyLco6LRSiLxFjHVd3SBmG+k9xTOKZJkDxMrKfUGmxli/wBWUqKn2jZRRRTCoUUUUAFFFFABRRRQAUUUUAFFFFABRRRQAUUUUAFYPas15dgo5oATeJc9Fg4omdC7zMVQenHcn9RUfDeJrfIusUhWOVjoD3PtSX/UKG8yNtDFaJEWjfrHme/bg/NV7wrjrqyuXyOVtWCWy+ZHHFJ1GRh27CszJntZ/i+jux4YeJuvZbfEvjJcVftYwIrSRgGR29CRsAD7f3pdbeNLPMxXOOkkEU0kDr1g8rtTzqq5kL3G5fJSXmQsYneXQbpdl3oaHYjnXr8VHt/D+IU3E+Jsrl5Junp6XLGEg7IVj3B167POq5q8vnTfL/hD140zC3Pf8m3HYvLAE28tvvegPO0de+tU+8ZXtu7WWDe3N5HbxpLIPq1ISCBtV7juefX7UkS6sLSdre4gu4J1/wCDTMHHtwaxdz3VtFPe2+QVlUgKrnpkcdxvXGxz61zY8lSmp9sdUc6Tf0Lsjerjcjay4+5/D2ksbCW2LEgEaHAPoQf2NQscLDI3CWOPs4Yp9EiW3Z9oB6kdWvjRrdFnkkuWmvEgkeVv5mjXf6+9N3v8fc2u5DLHOqkLMmhv1AKgcj0qXlpLVIvw16Pdx4aKmJLXJyR3agErc9PQ6k8kdPI/erJYZKfw7AFlVXt2I3Kjlxv532rnbnMRxnJSIDB7LJ1Oqj1I9v3rdiPE9zJKfwqzT9IJkKKXVF+Ro1KWRPlPtfwVuOU6rtHccXfxZG0W4hO1PB+DUwVzaw8cQY7Dp02gRUBZuka2SfQCrZb+JrE4S3yVw4QTIp8tTsgkb1Wvg8qKhcn39mVlwXNdIfUUifxPjljjkV2ZZNjYHAPsaZY/IW1/EXtZVcKdNo9j806M+O3qXsXWO5W2iXRRRTigUUUUAFFFFABRRRQAUUUUAFFFG6AMEkVXPGecbC49GiAM8zFUJHCgdz/b9asTnQJqh/6kefe2McNtbrK6P1D6ukjj965/JtzjenobgndrZXh4xFvA8945kAG26uSa2Y++zAyN089vOsqyt1RopKxg/UFHx0kUsxWJsCEmvSJZoiHCeYFjDjkb2OdH+1QbTM3Jzl/fdcrL16LMCQAOxNYmpeNvfZrOVz1K6JXiSObMXS3ePEcbAauepukH2Otd+4/StF5/F8fYm8/2DFGATGk/1AfbX9t0wvsvDNZwyxoRNLdsXYDhiqL+/wBQr1m57i/wiwyIVcOAksoIGidEb+2zr4qm2mlSLretGvE+J1vbVTeQRywEAMkqhta9KlWuIs7q5mYzRSWxO44JWYd+4LD29P3pPDhcL5LIb+8gkPPmRhehf+08kf8AdXrD2ORnkby5raIK7IjSS9PmAHuAASAfnVFJduWDSX9EfxXa4S3XyY8eMddxH6TG5APwwJIIPv8AnWcNk7DHrpFS4kP80sum/Qdl/v8ANTZMPc3mWjly/lRzWh6Y/OYMkgPIPG9gf5r14tw2Qu8SFsbeG7lSRWSS10WUH+YEcHWqZvmpimRylDH+P2N5AIrqJe2llUAMv5+v2PFVm0zcGC6IsdHEpDszSqmix7ceuvjZpLFi76K+gtstJ5MEilzLbuH4AH0j0B2R37bpvd/gcmLTz3neCFiixlwGGtcceh+wq/4ljem9oFxfpDq28WYu8l3eY6z+rY6zAvr32OxqFn8q93Ki2Fm5ghUk+RGSi+m+OFFYiwmDuovMlSW1YE7/AA0mlKntw2+RWiyv38P5EWVncvJGAWSYjRZTz27b9Ko+DfxeyZWn6PVlmEaB7eWQhJBoHvog7B/arb4LztthmNqm2inl65JJOXJPHfgaHtqkP43HXRk/HY61cyHbSpEEk2fUMNHdNsTfYUt+Ghx1pMY30GCnZIPv3qkWsdco2iMs85aqdnWVOxWd1T8r4puI7FI7S1mN5K4VAIywA5JPHtr96TS+Kcjj5YRfRTwTE7Cyb1J8c8evpWs/PxLWuzLnxbZ0nftWaVx5uxYDc6BjrfPANT4J4p064ZFdfdTuuuM2O3qWIcVPtG2iiimFQooooAVZjO2eJaJLliZJd9CL30O5+BW+xycF6gMTDkbA3XO/9VJ4Y7q1mEjLJGpRlIJGidg7HrvdQfDGSvI8de5OCUGG3i6UJ3zIxCg8+291nX5GWczWvidk4IrFy32dbE0fV0da9f8ATvmvXUPeuXYvLtDt5JiXP8zE7JrTlPGUkhWEs6W6MwD9hIRokb9l6h+tUn/JJ7+IPw6TXZ1brRxwQR8Gqv40ltLXHTNO3S8wMSaH/Ijv+XeqpD4veCHhZivv0N+XpUa/ztl4oMUeRLwLGNxtE/SQSNbbg77dtcVW/MnLjac6GR4t47T+hfeWMJxM38PyJacAt5c0YAkA9NjsfvuvOC8RtZ26rGyrCqgCMdl+KhQ2bWmSdZruK7sXj6reaMdSyfVohl/qGu3arXY5B2QR216inXEUsPQD9u4/as7I+K40d79fyI5MzjhKn4OCFBEzyL0Dsz66iP0H9qxP4q1G8F0wkgkBDRkbBGqX+K5bS4uYmgtmtbiOQrdGOIKNfIHAPz67FTsbJg50/C3OLtZBodRZT17P/X/Nv86s5h6qmwSSXSN11bYvNYcfw1Ba3gTcTpI3TIf6W2T39/el3h3ETeQ882SW1DkuInjaQqPTZ2PT71Mx+A/CX8yWFxFLY/zQwzTkSbPJUkDRA50djf61LmlslSSxvrBbaft1RjpdN+u96P7g0O+PxXaKoo2Xyl9FfNEJ02p5f0cDsRW/GX+VvJ1W3uD0njqJ6EH5jk1Jt/A2dyKGYJEVG+kPMAzDffXpuo1qJMdI9ncjy54mKsrDRBFdVKOHxSbImt3oZ+K7fJ2VvaTTxLJbq+vPhbqTZ40fUE/Iqvuzz3saWKSSyaLMo51v+w371Y7PJxXHmW14omgYadHOw3PG/wAwKfQZG08jy1s7SKJiB9ESoFP3Gjsf/VJWVROnPZdqitnE55rVZkx8j26sGn6HVn6Qd/yg7P5Cmdzn1nwzW8kluYpNBPMUlVP9Wl54+CO9SZL3JYu0/GfQYV0TJFKGC7OhsdxzrnVJnwOcykk11EloiSsZF67gR9W+dgHnn51zUR89OlrRFUvv0McdNj54ltsnHasSR5clkgiKfG+eof8Ay3Xmw8P3SzzrYTRSRSSF0kkk8pmU9hr45+KQ4izlss40GaglgEShivWAW32KtyCO/IrbBmXiv2UGRFDt5XWSD074+9TUUm0u0Qmv9SyZAZzD2Ja4tZjEo6j0Or9IH/LQO9a7nX6Vswt0+TgLXzQnqQ+RHJIVI3xsMB9Ox25B+3rr/jtxe2T2lufMnK9UILAaYAngnt2rT4dsI2BbKXbIQxVEtgNdIOgdkHj2AHb1pXSnaWmS9tfL/wAJttm7KS7kxUWIH4lWKtFID1jXc9Z5Hvveq6H4SjtLWz/Cwy9U5/3JB1b0fYfFc1z1suKn/iFvMJo5lWFpSvS6a2VVh2I+R/SOK9eE/E34K/luXV3VUKgnfSTx3Px/kU7Bf48itLoTmxfkxvR2n1rNUyz8e2UhTzFJDcbj0QKtdndw3sAmtpFkjJIDKeNitnD5GPL1LMu8Vx+yJFFYo3TxYqyWDt75uqRdk9/mq/4ot/wHh+e1trcsrDRVR39f76q7Vou7aO5jKSjYPxXPeCe3K7Y2cj6TfR88PNkZXMUWPuS544H+TTW9nusbjLC0vBGYoh1qCASJN7J+/J5rrcvh63DFox+R5qneMvC0WSXpYmJkHDBdjXyKzax5MS7Wk/4O9Z5yaXvQqwfiC9ebphDODydHjXz6aqNn/DeRNxcZKytrVrZl62ghf61OvqKrobHroH8qh414sParbrshOXkI/m/89KLbxW+Tne3t4/JRR9U5k416fRrv7c1yTy5Nz2jpe1proWYO9iQefMgbTERI44Qe+vcmrLJlrXJRLBPDFHL2jnjXRQ/PuPcVAz+Kiysi3NjcrHIE15etg63ok1o8OeHZbhg1/kIbcH/2l2zfmew/eilF/LZfaS2yTaPjbuDrySSu86qsqrIUH0k6BI5//lactb4WCAT4cTw3CsOuLzDIsgPweQR8U+mxmAtrt4rq2kSRwCzpcOOrjuOdUqgwM2HyLS+HGlu4LhepjI6CSMjsvUSOoHvxz71MWu0n/wBC3W2noRW2Ye3l0zlHXgq3BH5Gn81t/wCobS0e9vktWibqVgvU5U/8TyOOx7/3rd4idchjzZeIYnjnVdxStHqSM+6se49COQf0NQsQ9jbxIt2pnb1+sqo9gNf5qKcpK46ZZN17Q1nW/wAciTWVyLm32Opk4ZPba+3zv9O9SpsfHk8U10ttZZW6C76Y5FcNz26t99VEvYMTfY+aG0aWzlKkApIWVvhgTyPtqkHg1MlBPOtlFM/S/S7dkVh/1HQ/eoiZ4uvtENU/6HsGO8P5G0aGS2GLuV2A9uOkq3syng/Y/tVcsQ349cfJKoeDiSUjY1/UB87BH3p5nIC+Wt7zIQyQsYz5oDaWcgjp2ynXHIOue1L8tam/vIpcBi1EoXon8htJ0jsSSdb/APurquS02E9Pa9E2+RMK4LyR3lrMOlCwKrv1DLv/ADrvUHIZOOWMSWkaQv3YRuxB9tgk6H29+x7VHzFpl7W2gTK46UWhlRmfaugI9CQTrfz708iyFrlrFrHIIpQjUUigBoT6FT6fbtVHKlJ0X99rsqMHiS4W6t5VgQvHsGWUbKDfIX27f+ernJ+JVzFsba9eORX0FAAJQ+hB7g/NQI8da4e/ne6RZifriWQ7RV99difvU2bJWWfgayhsLd7kL/smKJVcMO2iAOPffHvTq4NrinpFUvto2YDD4yO3KXN5cvcumjKQhRD7hdb/AH39qhwmexumsp2Mksba613qQejD7/8A5Ti08L5RLXzpLqx8wDfk+dz9tka/fXzUA4fMX08OStkVY1UoDLuM6G+dka9TVGnTap7BVK7TGr4jLXlsYnsJZIZGUsqyoG0Dvtvfpr3rbbeILuwuVxhj/A9PeLy+npH2/wA0juny+IZfxtvJEjcLIrh1Px1AkbqLlcvNdi3V28x4yQCeSFPcfbgcfFVnG9cdFtJ9vWhxncXDcSNf4KZ1nbRmtSi9L+7LrsfUj1/Y9BxDReDfB1stxK87lzra9O3cltfAH+KoPhJJ77L2UUWzuVS3woOz+wro/ji3tX8OyxXRYKh60ZBsqw7cfqPzru8T8nGn9r7ODyeKtTvoWRePkLDrjTvrQ3zVuxl/DkbRLmAnpbgj2PtXzpawx3OSQL+I62caOta+5HOq774WxsWLw8cMUkj9R62LjXJ12HoKd4tZnem9ivJx45S4od0UUVonGYI4pPmFAt5dAFuk6pzUW6gEgOwCD3peSXU6RaHpnCb/AA2ckmdYoYAjHhmb0/WoUGAvMfeJHO46ZuWkVfpTW9ge9dvmxtrFG0j9KIo2xbsBVYyWPtcwyLFNJAqtsHQ54123WPlm8XVa7NPHmVFdufDeMGLee0vLuG7QbRzOWVj7MvbR+NVV8dk5uoMeocaOwdb9t+9WHO21/ibiCyWVJ0umKROgPf12PQje/WoZ8BzxKxivGSI8kPD1Ee+julJqp1Y+aU/eyUsMWae2kur6eAIhULEFJbZ3yW3/AOGvORnbGX3kxXBkQgFGPHB9DSu2kEY6VcHoOtk60Pmpq4W6z6rcW10YwhKg+X1dXbsfal8e0q9F+l2S72/fM2Ix7oZSWDJ9O2UjnY9uO/waqcjTnIrZxdKlnIJPZB3O/tzXR/C3hSfH3DXE80lw5UgBl0q/lUPxZhhEEeGzU3EknT5iLojfz7femz8J7WxX5Fy0ujTjbDCyxCJpblZNa87zOd+/TrX5fvSO2x+UufE81rJeiO2szw4J8vpYfT0qO5I5/XZplF4czH4Vrm3WGYL3WGYM3/7+VJLbJzxXcwmPJ6Tof8TrXSfka5pePklTXYxpU+mN/F3hy9gxxvbW/N5awgvNEqlHQf162QwHr2IHPpULwpcyPi4wswjQE9Tt6tvn78U/xl+ssfXcz9ETcdOtkj7VEnwdsIGGJyO22XWGWPpJJO9Bgdb9tj86PyK44taIScvVMavPjJ7R7e6knlSRSG/3Nb/Idqrt5jLeymhbH3MskUj+WFmA6lY9uQOQdHnXp80rN04B6iQR3B4Ip3gL6ONlkvItjgxBx35/m/aq8an36La13LJPinwjdyNDJaTrsQqrLIOGIGv/AAVX8Xj5sFPcLOU/ENrmP/ivfX510m28QWt0FWdF49Q1Qs/4Xtsygu7WWWJwOkvEefzpnPknMvoSqc/uiqjLh38qU+Yq/Uyns2/ffemsHia5j4Erc8a9KrOWwZwE+zNK4l/meT171HW4jX6zKvT96o8K18WMVTXss8l/jrj8TFduzxSqA1sh6V0Rz/gjXaoxwnhaeEpbJc2krc+YtwX/AFDVXbqyytvcm7FlLLDL9QMQ3oegrfjBfz3CItlenqb1gIH60xRcL4UQ3H2dO8B+HY8M7XCTzTda9Ks5418Va8nb/iYCh52OxFYwFiLXFWsLEsyoAxPfdMugarVwYX+LVfZl5Mm72ioWmBWOfqEMa89woFWq1i8qELW0RqPQbr1qr4PGnE20UyZXZmiiiukUFeJBxXutcx/2zQwKr48lmjw4Nu3aUGRR3K6P+dVQHy9wluxjj6mUE8cE1dPGNsclCIfMZF9xzuqth/ASy3SvNNLJGrbCAkCsXyZjLm19mlgrhHZYvAOLurmx/iGX08zv1RR6Gohr0+TVsubRHQqF4I1W/HWS2dskKDSqOAKl9I9a0YwSo1o47yt1sok3gmxu7szT2URJO+ojk1abDFwWsCRxxqqqNAAaApl0j4rNGPxYxvfsKz3S0aGhVR9Iqj/6lJIllatDyBP9f20dH9f71fXOhVM8c46TJ2flRytGQTyKr5KlY3snBT5oouGzkltMfJYEA/VzWfEWKGeu/wCJY6SKKbywJwU0HbnR49dcflShPD2bguGRbeOUN3Ycb/cV1Twxh0t8KsUkKxyn6n6edn7+tZWPBTreNmjkyzK3rs5Ckjxx+VI4604OqzBcMJgTP0sSAn1V0nKeDbK7mZprKNiTvqGxv9K3YTwLjLO4EyWMauOQx2SPzNWmOT1xewfkJL2VG38Dm6upbi5vbpxIxZlQdAGzv71jxXAMctvHBZSNHCvSJVPcdyD+fNdfjsI41AC1AyGIWbfSBz6e9Prxsszt9/0IXky6OMY7IRzTpGnmhmOuYzXbPD1glriUQSNKz/U7MNEk/FL7Pw6sc3mNHGD8IKslvEIogopnh4dN050L8nNy0kxDmsTFeRlZIlkH9LAEVXrXwbjlnEq46BWB3vp3XQTED3rAhUdhTb8NVW96FT5FStCCPCRlBxz8VMtMLFGwdh1Ef1c03VQKzTJ8PCnvRV57f2eVUKABXqiiupdCQooooAKKKKACsEbGqKKAIUuMglcM43UmK3ihGo0AooqixyntLss6etGys0UVcqFFFFAHlxsVDuLdJQQwHNFFUtJrstL16IiYiBXDaG6YxQKiaUaoopePFEfqtFqpv2z2IU9hXsIF7AUUU0XszqjQ9qKKkAArNFFABRRRUgFFFFABRRRQAUUUUAf/2Q=="/>
          <p:cNvSpPr>
            <a:spLocks noChangeAspect="1" noChangeArrowheads="1"/>
          </p:cNvSpPr>
          <p:nvPr/>
        </p:nvSpPr>
        <p:spPr bwMode="auto">
          <a:xfrm>
            <a:off x="76200" y="-509588"/>
            <a:ext cx="2000250" cy="106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08" name="AutoShape 36" descr="data:image/jpg;base64,/9j/4AAQSkZJRgABAQAAAQABAAD/2wBDAAkGBwgHBgkIBwgKCgkLDRYPDQwMDRsUFRAWIB0iIiAdHx8kKDQsJCYxJx8fLT0tMTU3Ojo6Iys/RD84QzQ5Ojf/2wBDAQoKCg0MDRoPDxo3JR8lNzc3Nzc3Nzc3Nzc3Nzc3Nzc3Nzc3Nzc3Nzc3Nzc3Nzc3Nzc3Nzc3Nzc3Nzc3Nzc3Nzf/wAARCAB2AN0DASIAAhEBAxEB/8QAHAAAAgIDAQEAAAAAAAAAAAAAAAUEBgEDBwII/8QAORAAAgEEAQIFAgQFAwMFAQAAAQIDAAQFESESMQYTQVFhInEUgZGhFTJSscEHI0JigvAWQ3LR4fH/xAAZAQACAwEAAAAAAAAAAAAAAAAAAwECBQT/xAAnEQADAAICAgICAgIDAAAAAAAAAQIDERIhBDEiQRMyUWEFQnGBof/aAAwDAQACEQMRAD8A7jRRRQAUUUUAFFFFABWDWGNYqAMiisV5kkCrs0bJKtnPFwsMu9hFGreUB5jN7kb0PyIp5hMpHlbVpYuOlulh81zfxVirjNZm4yOLlhcdKgx+aAzlRrYB47a9avfhGxXE4KKJ2053JIzH1NZ+G7rPXy3J15ceOcK6+Q+FFKc/mYsThbvJACVbePqIU7HcDZ16De6qOI/1D/EsDcKhU9ildGXyceJrkIx4LyLco6LRSiLxFjHVd3SBmG+k9xTOKZJkDxMrKfUGmxli/wBWUqKn2jZRRRTCoUUUUAFFFFABRRRQAUUUUAFFFFABRRRQAUUUUAFYPas15dgo5oATeJc9Fg4omdC7zMVQenHcn9RUfDeJrfIusUhWOVjoD3PtSX/UKG8yNtDFaJEWjfrHme/bg/NV7wrjrqyuXyOVtWCWy+ZHHFJ1GRh27CszJntZ/i+jux4YeJuvZbfEvjJcVftYwIrSRgGR29CRsAD7f3pdbeNLPMxXOOkkEU0kDr1g8rtTzqq5kL3G5fJSXmQsYneXQbpdl3oaHYjnXr8VHt/D+IU3E+Jsrl5Junp6XLGEg7IVj3B167POq5q8vnTfL/hD140zC3Pf8m3HYvLAE28tvvegPO0de+tU+8ZXtu7WWDe3N5HbxpLIPq1ISCBtV7juefX7UkS6sLSdre4gu4J1/wCDTMHHtwaxdz3VtFPe2+QVlUgKrnpkcdxvXGxz61zY8lSmp9sdUc6Tf0Lsjerjcjay4+5/D2ksbCW2LEgEaHAPoQf2NQscLDI3CWOPs4Yp9EiW3Z9oB6kdWvjRrdFnkkuWmvEgkeVv5mjXf6+9N3v8fc2u5DLHOqkLMmhv1AKgcj0qXlpLVIvw16Pdx4aKmJLXJyR3agErc9PQ6k8kdPI/erJYZKfw7AFlVXt2I3Kjlxv532rnbnMRxnJSIDB7LJ1Oqj1I9v3rdiPE9zJKfwqzT9IJkKKXVF+Ro1KWRPlPtfwVuOU6rtHccXfxZG0W4hO1PB+DUwVzaw8cQY7Dp02gRUBZuka2SfQCrZb+JrE4S3yVw4QTIp8tTsgkb1Wvg8qKhcn39mVlwXNdIfUUifxPjljjkV2ZZNjYHAPsaZY/IW1/EXtZVcKdNo9j806M+O3qXsXWO5W2iXRRRTigUUUUAFFFFABRRRQAUUUUAFFFG6AMEkVXPGecbC49GiAM8zFUJHCgdz/b9asTnQJqh/6kefe2McNtbrK6P1D6ukjj965/JtzjenobgndrZXh4xFvA8945kAG26uSa2Y++zAyN089vOsqyt1RopKxg/UFHx0kUsxWJsCEmvSJZoiHCeYFjDjkb2OdH+1QbTM3Jzl/fdcrL16LMCQAOxNYmpeNvfZrOVz1K6JXiSObMXS3ePEcbAauepukH2Otd+4/StF5/F8fYm8/2DFGATGk/1AfbX9t0wvsvDNZwyxoRNLdsXYDhiqL+/wBQr1m57i/wiwyIVcOAksoIGidEb+2zr4qm2mlSLretGvE+J1vbVTeQRywEAMkqhta9KlWuIs7q5mYzRSWxO44JWYd+4LD29P3pPDhcL5LIb+8gkPPmRhehf+08kf8AdXrD2ORnkby5raIK7IjSS9PmAHuAASAfnVFJduWDSX9EfxXa4S3XyY8eMddxH6TG5APwwJIIPv8AnWcNk7DHrpFS4kP80sum/Qdl/v8ANTZMPc3mWjly/lRzWh6Y/OYMkgPIPG9gf5r14tw2Qu8SFsbeG7lSRWSS10WUH+YEcHWqZvmpimRylDH+P2N5AIrqJe2llUAMv5+v2PFVm0zcGC6IsdHEpDszSqmix7ceuvjZpLFi76K+gtstJ5MEilzLbuH4AH0j0B2R37bpvd/gcmLTz3neCFiixlwGGtcceh+wq/4ljem9oFxfpDq28WYu8l3eY6z+rY6zAvr32OxqFn8q93Ki2Fm5ghUk+RGSi+m+OFFYiwmDuovMlSW1YE7/AA0mlKntw2+RWiyv38P5EWVncvJGAWSYjRZTz27b9Ko+DfxeyZWn6PVlmEaB7eWQhJBoHvog7B/arb4LztthmNqm2inl65JJOXJPHfgaHtqkP43HXRk/HY61cyHbSpEEk2fUMNHdNsTfYUt+Ghx1pMY30GCnZIPv3qkWsdco2iMs85aqdnWVOxWd1T8r4puI7FI7S1mN5K4VAIywA5JPHtr96TS+Kcjj5YRfRTwTE7Cyb1J8c8evpWs/PxLWuzLnxbZ0nftWaVx5uxYDc6BjrfPANT4J4p064ZFdfdTuuuM2O3qWIcVPtG2iiimFQooooAVZjO2eJaJLliZJd9CL30O5+BW+xycF6gMTDkbA3XO/9VJ4Y7q1mEjLJGpRlIJGidg7HrvdQfDGSvI8de5OCUGG3i6UJ3zIxCg8+291nX5GWczWvidk4IrFy32dbE0fV0da9f8ATvmvXUPeuXYvLtDt5JiXP8zE7JrTlPGUkhWEs6W6MwD9hIRokb9l6h+tUn/JJ7+IPw6TXZ1brRxwQR8Gqv40ltLXHTNO3S8wMSaH/Ijv+XeqpD4veCHhZivv0N+XpUa/ztl4oMUeRLwLGNxtE/SQSNbbg77dtcVW/MnLjac6GR4t47T+hfeWMJxM38PyJacAt5c0YAkA9NjsfvuvOC8RtZ26rGyrCqgCMdl+KhQ2bWmSdZruK7sXj6reaMdSyfVohl/qGu3arXY5B2QR216inXEUsPQD9u4/as7I+K40d79fyI5MzjhKn4OCFBEzyL0Dsz66iP0H9qxP4q1G8F0wkgkBDRkbBGqX+K5bS4uYmgtmtbiOQrdGOIKNfIHAPz67FTsbJg50/C3OLtZBodRZT17P/X/Nv86s5h6qmwSSXSN11bYvNYcfw1Ba3gTcTpI3TIf6W2T39/el3h3ETeQ882SW1DkuInjaQqPTZ2PT71Mx+A/CX8yWFxFLY/zQwzTkSbPJUkDRA50djf61LmlslSSxvrBbaft1RjpdN+u96P7g0O+PxXaKoo2Xyl9FfNEJ02p5f0cDsRW/GX+VvJ1W3uD0njqJ6EH5jk1Jt/A2dyKGYJEVG+kPMAzDffXpuo1qJMdI9ncjy54mKsrDRBFdVKOHxSbImt3oZ+K7fJ2VvaTTxLJbq+vPhbqTZ40fUE/Iqvuzz3saWKSSyaLMo51v+w371Y7PJxXHmW14omgYadHOw3PG/wAwKfQZG08jy1s7SKJiB9ESoFP3Gjsf/VJWVROnPZdqitnE55rVZkx8j26sGn6HVn6Qd/yg7P5Cmdzn1nwzW8kluYpNBPMUlVP9Wl54+CO9SZL3JYu0/GfQYV0TJFKGC7OhsdxzrnVJnwOcykk11EloiSsZF67gR9W+dgHnn51zUR89OlrRFUvv0McdNj54ltsnHasSR5clkgiKfG+eof8Ay3Xmw8P3SzzrYTRSRSSF0kkk8pmU9hr45+KQ4izlss40GaglgEShivWAW32KtyCO/IrbBmXiv2UGRFDt5XWSD074+9TUUm0u0Qmv9SyZAZzD2Ja4tZjEo6j0Or9IH/LQO9a7nX6Vswt0+TgLXzQnqQ+RHJIVI3xsMB9Ox25B+3rr/jtxe2T2lufMnK9UILAaYAngnt2rT4dsI2BbKXbIQxVEtgNdIOgdkHj2AHb1pXSnaWmS9tfL/wAJttm7KS7kxUWIH4lWKtFID1jXc9Z5Hvveq6H4SjtLWz/Cwy9U5/3JB1b0fYfFc1z1suKn/iFvMJo5lWFpSvS6a2VVh2I+R/SOK9eE/E34K/luXV3VUKgnfSTx3Px/kU7Bf48itLoTmxfkxvR2n1rNUyz8e2UhTzFJDcbj0QKtdndw3sAmtpFkjJIDKeNitnD5GPL1LMu8Vx+yJFFYo3TxYqyWDt75uqRdk9/mq/4ot/wHh+e1trcsrDRVR39f76q7Vou7aO5jKSjYPxXPeCe3K7Y2cj6TfR88PNkZXMUWPuS544H+TTW9nusbjLC0vBGYoh1qCASJN7J+/J5rrcvh63DFox+R5qneMvC0WSXpYmJkHDBdjXyKzax5MS7Wk/4O9Z5yaXvQqwfiC9ebphDODydHjXz6aqNn/DeRNxcZKytrVrZl62ghf61OvqKrobHroH8qh414sParbrshOXkI/m/89KLbxW+Tne3t4/JRR9U5k416fRrv7c1yTy5Nz2jpe1proWYO9iQefMgbTERI44Qe+vcmrLJlrXJRLBPDFHL2jnjXRQ/PuPcVAz+Kiysi3NjcrHIE15etg63ok1o8OeHZbhg1/kIbcH/2l2zfmew/eilF/LZfaS2yTaPjbuDrySSu86qsqrIUH0k6BI5//lactb4WCAT4cTw3CsOuLzDIsgPweQR8U+mxmAtrt4rq2kSRwCzpcOOrjuOdUqgwM2HyLS+HGlu4LhepjI6CSMjsvUSOoHvxz71MWu0n/wBC3W2noRW2Ye3l0zlHXgq3BH5Gn81t/wCobS0e9vktWibqVgvU5U/8TyOOx7/3rd4idchjzZeIYnjnVdxStHqSM+6se49COQf0NQsQ9jbxIt2pnb1+sqo9gNf5qKcpK46ZZN17Q1nW/wAciTWVyLm32Opk4ZPba+3zv9O9SpsfHk8U10ttZZW6C76Y5FcNz26t99VEvYMTfY+aG0aWzlKkApIWVvhgTyPtqkHg1MlBPOtlFM/S/S7dkVh/1HQ/eoiZ4uvtENU/6HsGO8P5G0aGS2GLuV2A9uOkq3syng/Y/tVcsQ349cfJKoeDiSUjY1/UB87BH3p5nIC+Wt7zIQyQsYz5oDaWcgjp2ynXHIOue1L8tam/vIpcBi1EoXon8htJ0jsSSdb/APurquS02E9Pa9E2+RMK4LyR3lrMOlCwKrv1DLv/ADrvUHIZOOWMSWkaQv3YRuxB9tgk6H29+x7VHzFpl7W2gTK46UWhlRmfaugI9CQTrfz708iyFrlrFrHIIpQjUUigBoT6FT6fbtVHKlJ0X99rsqMHiS4W6t5VgQvHsGWUbKDfIX27f+ernJ+JVzFsba9eORX0FAAJQ+hB7g/NQI8da4e/ne6RZifriWQ7RV99difvU2bJWWfgayhsLd7kL/smKJVcMO2iAOPffHvTq4NrinpFUvto2YDD4yO3KXN5cvcumjKQhRD7hdb/AH39qhwmexumsp2Mksba613qQejD7/8A5Ti08L5RLXzpLqx8wDfk+dz9tka/fXzUA4fMX08OStkVY1UoDLuM6G+dka9TVGnTap7BVK7TGr4jLXlsYnsJZIZGUsqyoG0Dvtvfpr3rbbeILuwuVxhj/A9PeLy+npH2/wA0juny+IZfxtvJEjcLIrh1Px1AkbqLlcvNdi3V28x4yQCeSFPcfbgcfFVnG9cdFtJ9vWhxncXDcSNf4KZ1nbRmtSi9L+7LrsfUj1/Y9BxDReDfB1stxK87lzra9O3cltfAH+KoPhJJ77L2UUWzuVS3woOz+wro/ji3tX8OyxXRYKh60ZBsqw7cfqPzru8T8nGn9r7ODyeKtTvoWRePkLDrjTvrQ3zVuxl/DkbRLmAnpbgj2PtXzpawx3OSQL+I62caOta+5HOq774WxsWLw8cMUkj9R62LjXJ12HoKd4tZnem9ivJx45S4od0UUVonGYI4pPmFAt5dAFuk6pzUW6gEgOwCD3peSXU6RaHpnCb/AA2ckmdYoYAjHhmb0/WoUGAvMfeJHO46ZuWkVfpTW9ge9dvmxtrFG0j9KIo2xbsBVYyWPtcwyLFNJAqtsHQ54123WPlm8XVa7NPHmVFdufDeMGLee0vLuG7QbRzOWVj7MvbR+NVV8dk5uoMeocaOwdb9t+9WHO21/ibiCyWVJ0umKROgPf12PQje/WoZ8BzxKxivGSI8kPD1Ee+julJqp1Y+aU/eyUsMWae2kur6eAIhULEFJbZ3yW3/AOGvORnbGX3kxXBkQgFGPHB9DSu2kEY6VcHoOtk60Pmpq4W6z6rcW10YwhKg+X1dXbsfal8e0q9F+l2S72/fM2Ix7oZSWDJ9O2UjnY9uO/waqcjTnIrZxdKlnIJPZB3O/tzXR/C3hSfH3DXE80lw5UgBl0q/lUPxZhhEEeGzU3EknT5iLojfz7femz8J7WxX5Fy0ujTjbDCyxCJpblZNa87zOd+/TrX5fvSO2x+UufE81rJeiO2szw4J8vpYfT0qO5I5/XZplF4czH4Vrm3WGYL3WGYM3/7+VJLbJzxXcwmPJ6Tof8TrXSfka5pePklTXYxpU+mN/F3hy9gxxvbW/N5awgvNEqlHQf162QwHr2IHPpULwpcyPi4wswjQE9Tt6tvn78U/xl+ssfXcz9ETcdOtkj7VEnwdsIGGJyO22XWGWPpJJO9Bgdb9tj86PyK44taIScvVMavPjJ7R7e6knlSRSG/3Nb/Idqrt5jLeymhbH3MskUj+WFmA6lY9uQOQdHnXp80rN04B6iQR3B4Ip3gL6ONlkvItjgxBx35/m/aq8an36La13LJPinwjdyNDJaTrsQqrLIOGIGv/AAVX8Xj5sFPcLOU/ENrmP/ivfX510m28QWt0FWdF49Q1Qs/4Xtsygu7WWWJwOkvEefzpnPknMvoSqc/uiqjLh38qU+Yq/Uyns2/ffemsHia5j4Erc8a9KrOWwZwE+zNK4l/meT171HW4jX6zKvT96o8K18WMVTXss8l/jrj8TFduzxSqA1sh6V0Rz/gjXaoxwnhaeEpbJc2krc+YtwX/AFDVXbqyytvcm7FlLLDL9QMQ3oegrfjBfz3CItlenqb1gIH60xRcL4UQ3H2dO8B+HY8M7XCTzTda9Ks5418Va8nb/iYCh52OxFYwFiLXFWsLEsyoAxPfdMugarVwYX+LVfZl5Mm72ioWmBWOfqEMa89woFWq1i8qELW0RqPQbr1qr4PGnE20UyZXZmiiiukUFeJBxXutcx/2zQwKr48lmjw4Nu3aUGRR3K6P+dVQHy9wluxjj6mUE8cE1dPGNsclCIfMZF9xzuqth/ASy3SvNNLJGrbCAkCsXyZjLm19mlgrhHZYvAOLurmx/iGX08zv1RR6Gohr0+TVsubRHQqF4I1W/HWS2dskKDSqOAKl9I9a0YwSo1o47yt1sok3gmxu7szT2URJO+ojk1abDFwWsCRxxqqqNAAaApl0j4rNGPxYxvfsKz3S0aGhVR9Iqj/6lJIllatDyBP9f20dH9f71fXOhVM8c46TJ2flRytGQTyKr5KlY3snBT5oouGzkltMfJYEA/VzWfEWKGeu/wCJY6SKKbywJwU0HbnR49dcflShPD2bguGRbeOUN3Ycb/cV1Twxh0t8KsUkKxyn6n6edn7+tZWPBTreNmjkyzK3rs5Ckjxx+VI4604OqzBcMJgTP0sSAn1V0nKeDbK7mZprKNiTvqGxv9K3YTwLjLO4EyWMauOQx2SPzNWmOT1xewfkJL2VG38Dm6upbi5vbpxIxZlQdAGzv71jxXAMctvHBZSNHCvSJVPcdyD+fNdfjsI41AC1AyGIWbfSBz6e9Prxsszt9/0IXky6OMY7IRzTpGnmhmOuYzXbPD1glriUQSNKz/U7MNEk/FL7Pw6sc3mNHGD8IKslvEIogopnh4dN050L8nNy0kxDmsTFeRlZIlkH9LAEVXrXwbjlnEq46BWB3vp3XQTED3rAhUdhTb8NVW96FT5FStCCPCRlBxz8VMtMLFGwdh1Ef1c03VQKzTJ8PCnvRV57f2eVUKABXqiiupdCQooooAKKKKACsEbGqKKAIUuMglcM43UmK3ihGo0AooqixyntLss6etGys0UVcqFFFFAHlxsVDuLdJQQwHNFFUtJrstL16IiYiBXDaG6YxQKiaUaoopePFEfqtFqpv2z2IU9hXsIF7AUUU0XszqjQ9qKKkAArNFFABRRRUgFFFFABRRRQAUUUUAf/2Q=="/>
          <p:cNvSpPr>
            <a:spLocks noChangeAspect="1" noChangeArrowheads="1"/>
          </p:cNvSpPr>
          <p:nvPr/>
        </p:nvSpPr>
        <p:spPr bwMode="auto">
          <a:xfrm>
            <a:off x="76200" y="-509588"/>
            <a:ext cx="2000250" cy="106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" name="Imagem 29" descr="imagesCAPGKWF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3936" y="5072074"/>
            <a:ext cx="1947866" cy="1038008"/>
          </a:xfrm>
          <a:prstGeom prst="rect">
            <a:avLst/>
          </a:prstGeom>
        </p:spPr>
      </p:pic>
      <p:sp>
        <p:nvSpPr>
          <p:cNvPr id="3110" name="AutoShape 38" descr="data:image/jpg;base64,/9j/4AAQSkZJRgABAQAAAQABAAD/2wCEAAkGBhQSEBUUEhIUFRQVFRQUFBUUFRcUFBUYFRUVFBQVFBQXGyYeFxolGRUVHy8gIycpLCwsFR4xNTAqNSYrLCkBCQoKDgwOGg8PGiwkHyQpKSkpKiwpKSwpKSksKSwsKSksKSosKSwsLCwsLCksKSwsLCwpLCwsLCkpKSwpLCwpKf/AABEIALUBFgMBIgACEQEDEQH/xAAbAAABBQEBAAAAAAAAAAAAAAAAAgMEBQYBB//EAD4QAAEDAQYDBQYEBAUFAAAAAAEAAhEDBAUSITFBBlFhEyJxgZEyUqGxwfAUQtHhFSNTkgdicqLxFjNzgrL/xAAbAQABBQEBAAAAAAAAAAAAAAAAAQIDBAUGB//EADARAAICAgEDAwEGBgMAAAAAAAABAgMEERIFITETQVEiFGFxgZGxMkJSodHwFcHh/9oADAMBAAIRAxEAPwD3FCEIAEIQgAQhCABCEIAEIQgAQhCABCEIAEIQgAQuSm6tdrfacB4mEjkktsB1Cra1/wBJu5d/pH1OSgV+LQPZb/cfoP1VCzqWLX5mvy7/ALE8Me2fiLNChZKpxc/bAPIn5lRn8V1Pf+Df0VWXWsdeFJ/l/ksR6fe/Y2yFhv8Aqer/AFD6N/RA4lq/1D8P0Tf+bq/ol/b/ACP/AONu+43KFiW8R1P6h/2/opFLiWp7wPi0fSELrdHvGS/Jf5GPp9yNchZ6jxK7drT4Et/VTKfEDDq1w8g4fDP4K3X1TFn25a/HsV5Y9kfKLVCi0rypuMB7Z5EwfQqTKvRnGa3F7IWmvJ1CEJ4gIQhAAhCEACEIQAIQhAAhCEACEIQAIQhAAhC5KAOrkqtt1/0qeU4iNm5+p0Czt4cVPdIacI5N9r+4/SFmZPVMejs3t/C7lmnFttf0o1tptzKftuA8dT4DUqotnFjW+w2ersh6a/JYm0XrnrJO5z+O6r695HmsO7rGRb2qSiv1f+/kbNHR/wCtmttXFD3fngcm9346qpr34Ocn73WefaSTmfJNurSs6fqWPdkm/wATYq6dVD2LWtezidUy62EqvCXqE300XFTFeESnWg80n8SVHxBJx6pyiP4EvtyuttKhiquF6OIemiwFs5JyneJG6q8RQXJdMa6Ysv6N6RCsLPeUrIion6VYjdI/vK1mJGSNtTtQdkYPxCm2W2OZ7DsvdMlvpt5LIWW8Crmy23qiN0qnyi9GPkYaXsbOwXkKmUYXDVp+YO4UtZHtzk5hhw0P0PMHRaO77zZVGRGIAYm7tJ6HbqurwM9ZC4yff9zAtqcGTELkrq1SAEIQgAQhCABCEIAEIQgAQhCABCatFpawS4gDr9Oazd6cSkghvdH+4+f5fmqeTmVYy+t9/j3JaqZ2vUUXVvvhlLImXe6PqdllL04jc+ZdA90ZDz97z9FSW29eR8gqmraCdSuWys+7J7b4x+F/2dJidKjH6p92WNqvOd/RVtW2EponzXCqSgkbsKowXZHC/wA/kuRKWGJdNkalP2kS7SGWsS2tz0+CdZSOw9FKpXe7WI6lNc0hkrEiH2KG0YKtW3a3d2fRcFJgOpHWCQPEjQKNWbekQeuiofTQ2llMZCZJy+fiq3ibirsnCnRiYmo9w0JmGt8s56wFj79vypVAaarnjIloaGAyBLSB7QBiJ+q1sfAstScnpP8AUo39WhXuKTbN/Scx2Esc0h0QQQQZyEFT2XI6SCWtLThMnQ8shmvM+GK/eLWtOGC55JOQA8u9pH0WyZxI2mzFWqe3BadS4NIbt8+ibk4c65cYdx1Od6tfNvj87LKswMyJ0MLKXnxmG1SymwENJBc6TJGToaIga5k7FWtq4rpFuJuJ7tNMOnOc159bKnaVTgM4ySef5iSToSATmrGBicm3bEgzs2SgvSl3PRbjvmnWZMODxOJoHdy0LSRzyIMEdZBVzZLVRdlhcDyJH6Lyqx3waQcWe07C0uPshuRAA5kic+STT4gqua9vavGcHOMtwIhS29L5Sbj2RVh1P6VzbbPYu0pDfDzlSi8NAh0zmvLbHcVva2m6p2nYuMNBc17hLgIc3FLQZOuWvNel3hUE5ZDbwB2jZZGZhqnxLZdx7nf7NfiWNltvVWdF8kOBLXD2XDUft0WSp2oDmrixW1Z8VKqXKIzKxE1vRt7tvTHDXkCpnpkHRu3rG22aspWMHeHI5EEagjMEHYrT3XazUphx9rMO/wBQMH9fNdn03P8AtC4S8r+//pzN9PpsmIQhbBXBCEIAEIQgAQhcJQAKFeF6tp5au90bdXHYKLeV8xLaZzGTn6hvMDm75LMW22xPqSdSeZO5WLndTVX0Vd38/BdxsWVr+4Vet8EmXHPbYDoBt81mbZay7dO2qvJUR2a5icnKXKT2zrcXGjUuyGS4rg6p0MT7bMCPuUnJIuuSRECdaOmSkU7HOyl0bs6geIJ+CY5ojnbFeSsw/f7p4UgBiM/UqRUpAbnIDUfcKFeF+UKbCXkgNBLsOZ0MYdiSYEJYqVj4xWyKd6itvwQuJOKvw1D+SGio4wCQHYQIxHPKcx8Vn7Dx5acP853aNJID4a1wcAXFpgAcsiOoMa0F42x1oBcGkDMgEiBprGn7Klo0qj8wMhuSBplAnwjyXU4/T61VxsSbOayMtu3nW+x6D/187CYaW5EsdIc3FGQdkMj8Oqz9o4mq1aoms6m2dWzllm4NB1PJVFqqBlMMFWTk+owtIDXDIAO3yJUSiQ98H2Zz0Hl6qxXhVV91Erzy7Jri2TrXeJqQJnvZHJsk5AkTyAUOoC0gEa5655iQfCDkQpl5XcxjGuBw4mh4bBbIgHQk5zPKRnuplRtE0WDB2bg0Gabg/GT+cuOh17ufkrG1BLSIG3J92NWes3DhYQ0xnJce1Oz2jRsGR1B6Ji228OLe6QBkJ0MZanUz8U1UtjpDA0AAyA0R0kknM6+ZVoy78QBc9rmZggHNuU5gjKPomz4p7YqlJx4ogA9oA0EjIA4RkSDkXCZOsk5KPawXFop047JsPOxJMlxPKIUxljotJwVXl0ZA04Y6R7OoJB+WxV5w3wc+1se9tVtMy+k5jwZOYkEflgwQdiBKWVsao8peBI1ysel5M4yjOKMDndMUgjWCdd9Z2V1wdwJ+PbVebR2XZuaIDO0JxgkfmGWRELX2P/D4NZhLzSMy7AMeIDm4kGTEyABp1V260Mo0uyoBrWjQMAaBlBJj2nHmVl5HU4qLjS9v9jRx+nTskuREaG2anTo04c6kwM7QtAIOWItGcEuEnM/BMmqTmTJ3k5pkuCCViSbk9vydbVRGqKSH2VOqtbvtKpGa6q0sGfgoZobclxNTY6q0nD57j/8AX82tWVsRWp4d9h5/z/JrVc6M39q19zORz0ki3QhC7UxwQhCABC5Ki228WU9cydGjMn9B1KbKUYLcnpCpbJL6gAJJAAzJOQCobffBfIZLWbu0c/8A0+6Oup2jVRbbbXVDLzkNGD2Ryn3j8FV2q29Vzmd1Tf0V+Pn3L+PiOb2zlstQAgZAclR2m0Tul2q0kqCXLBbOox6FBHCUnDKUQuByaX0OU2wptCjIk7Z8p8FHou5wNMym7feLWaugRmRMgCdAPRN4yk9Ir2Nnb24iZZqYOGDB84Exi9J5SFg7HxtWc9j32gP7TEH0gMLaWEgtI2IIcY3lvRUXFF5VKtoc5xdAMNE5NG2GNNZnc6ytLYr9sgpMFpswcxhL6RNMBz8mgmp2ZaHcpeOnNdPThQpq+qPJv8DnLclys1Htr+5LvXjVtOWMbJzkvIMc/Z3+Sy183k6phxDDibM/lgznHWOatyLFaqv8oPD8z2XZsbp3i4FpwkCSeYCY4j4UtAfTFOmarXtc+mKUucGYpdLBmBicDJylxzUmNVTW9a0/Pcjvttn33tGceDgMVO6QDBnm4EO2kc/8w6ww+0k4YgRGoESMl6Jdv+HzGUXG0tL3lv8A22vdFPIzLm+0+OWQ6rD2u7x21WnTa8tB7pfDXNaNyBkZ08NpVunKqubUX4/Qq2UWQSb9xp2F1MYsy2QNTlGhIzyOeeWibttzPougteHhrXOaWgFodzgmMo1g65K7bwm8hrWA1C8BxdiBp0+hc0d50RPImIKlXxcf4Wkx7nCCQMEQC4SchI23jx5J/wBphvintv2G/Z5a5a7FC+q15BqML8sgH4QJzIyaZT1nu7+YymTgD/YI70EwRnn3YPlutLcnDtG2tL2E03NezGGtGEgnvQw5NdGY/KfitjcPClGgRLC9+EgF2ZaSCHFjYAbi+yqOR1Cupcff4LNWHKXf2PMr5ueoy0OHZmDn3GwMxsAdCNxzWg4c4SqVP5gdSEQ19IlweW6Nc5sRtqD5r0mvcFOpHa02GIDTniHTE06KW19Ki2JaABAAiR9Vnz6lOcOKWn8lqGLBS2u5jaP+GVCQXOrH/J3C2MsgS2fVXNisVnsdPs6TZ3cXHE5xyze+MzlsEW++S7Jvdb8T4qqc+d/3VCeRdauM5bRrUdPinya0SrVb510OgA7o/XzUKo4QSCJ6fok4/hl+65IKjUdGrGCj2Qy0JwBKQ1qe2SHaOR0VrYaeeSiUKY6q3sVNRSfuU759izshWo4ZdNJ3/kd8mrLu7rfFarhqlFnB94ud6mB8AtHoNbd0rH8HJZ81LwWyEIXYGUC4V1Qb2thpsy9pxgdNyfIfRR2WRri5y8IVLb0hi8r2wy1kYt3ahvTqfks9XtYEkySdSTJPiVFtttgQPvqSqevaSVxeZ1CeRLS8G/iYC1uRNtN58lXVbSSm3ArgYqC7G3CqMV2EkykwncCUKSTkTp6G2tS22eTknBS5lWl30GbyhPb0R2W8VsrKt3hrZLnDykD5R6rIcT3a6o9vZOc9pycAMOYEmXkxpGk7q94/bWtFnDKInDUDsEhpcACNSQIz3Oyx9y3Za6ZE06wGKCwup4IGLE7N/OIIEHPNbOJVFQ9WMlvv2ekZd19k36bT7/Bl6obTfkwudJaGvJc1rg6CREYjOgzHNPULI3E7tqrpwkAsh5BkGDiIBbAOQIzOvPV2jhas+o6q9ga6DhjBLsu6/uZF3UmSVnqly2hj5FCqCDqKbnCR1AI8lt15UJ9k1syLMece7ReXTRsVCC9+PHJa72XtmWnAGiQddVpuGuGqTahrMtFSswswNc8tmDIc0vBMgDmBHe8VmrHwJXtINQ4KBgkBzSMbjEdwCGDx56LYcHcOvs1OoKrYdiBaWVA4OAaA50QCJjc5rMy7EoS4Wbb8rsWqotyXKOi7tFCR3CMQ25+E7+KxF68K2u1W4PqMimcOJ7iBhZTGEN7xkzs0bknqt42qGfmb80k3iCIkkDlkP3WNi5Dx9vXlF2yl2pL2Ky5uGKNEkU2uEgAkunEecaAxyAmUniPhVlspdnkxwcC15aSGwRigDWWyImDI5K0derfd+JUevfTtgB5SfUpsbpqxWqXcl+zylHhrsOXHw1RslEUqcRq55ye93vPg67RoIyUl9vpU+p9fiqGvbHPJknP0TBd1lOnY5ycn5ZYqwUlpssrbfr3ez3R8fVVRdOZK6E08pO7fcv11RgtRQJTQuY0A+ScTHHNG6SSukSnKbAgTehkNUplIck5SoZ6EqZRoEnRI3ryQTt0cs1n20V1ZqGESUmy2WBJTdqts5DyUL5WfSjEysnfZCi4veGjVxAA8cgvQLPRDGtaNGgAeQhZPhSwF1TGdGf8A0QQB5Ak+YWxXYdLx/Sq38nPXz5S0CEIWsVwVLxGCAw7S5vgSMvlHmrpVnEpH4WoT+UB08i1wIPkQqmbX6lE4/d+w+t6kmYK8HZqNSfGysbVQxDEMxrI0I2iFXhi88W9aZ2dMoygtCHvJK62mFxx5LmNPLKXbsLJ5JtxXHVwEw+tKVRY+MWSBVASHWsnoo4XSE9QQ/jEUXTqkYRsESk4inoXiOMdH/KPxZGkpsjJIwpdIOCJLbUV38Qeaiyu4uiTigUEOmtnmVx1ZMmEoBLxQ7SHe16psk9Uhz40SXVClURVH4OuPVcBXMRKU0QnDhJKI5pWFONbmjYjehoNXQFIYydB5p6nYuaa5EbsSIzaQOiep0uQVhQsCnU7GGZuMD70CidhTtyoxRBs9kJVgxjWe1rsPvZNVbxa3Jg8/0ChOrFyIVytl9xkXZbl4JVptxOhyTVhoOqVAG5kkBo5TuU0KUnf72Wy4SunC3tXDNwhnRvvefy8Vv4WIpNJGVbZpF1d1iFKmGN21PMnMkqUhC6dJJaRRBCEJQEVKoaCXEAASSTAAG5KwPE3HQcH0qQbgIcxz3NLpEQ6G7DMZnSZMKJ/iJaXurOpOxmm7sw1uLC0nuv8A5YkB74xyHZcjIANRc93U308FYYyMTQXNwyWd9py3wkGBlkctlj5mW4ppdl7/ACXqaVrk+45wbWqNdUovcC3DjZl1wuAAyjNpVjbWKpNE2bs6oHs+03SWuyeByMZ+IC0tWmHtyz184K5LNm3NT9jVxrFCXfwUIcN01UqDyUm0WB05BR/wZ5FRRcX32bsZR87Gi1ApqVTu8nZS6V1kp3L4CV8V7lcKRSuwPJXTLqUhl1jcIW37FWWZBGd/Dfeq4bKtN/DQk/w1O7/Az7dEzD6fRNPpHkVq/wCFhJddaVMkWdAyvZHkg0Oi0j7t5KOboKTmSLMiygLPuEnsyr7+EpX8JTuaJPtcCh7ApbLPzV+26uicbdf3CPURG82PyZ8WboU5+EJGnor/APAAakDxKQ4027z4KJ3IgedEp6diPL6qRSu/opb7e1ujfVRKt7O2gDpkm8pS8Ignmt+CW2xQM8h6LlS102DWfD91T17cdyVG7STPpKfGly/iZSnkykXT76y7gjqoNa2F2+aiAQnqDeasV46KkrNjzJUyhT3Pkm2Uea0N0XJjh1TJmzfzO8fdb8VrUUNvUSGU9eQuC5e2OJw/ljXbGfdHTmfLmts1RaIAAAAAGQAyAGwAUlpXRUVKqOkUpS2xaFxdVgaCEIQBWXxw/RtQArMxRIkEtMHVpg95v+UyMlkbfwW+ykPouqVaTfyu71WmJnCHavZrrJEnqvQVwqvdjwujqRLXbKHg8rv60NdRBBlr3Mb5F4xD0lFxWkl9Zu2JlVvQPbgeP7qZ/uXpNS6KJfjNJhdnnhG4gkjQmCRKx99cKus9Q1qHepEEPZniYJxd33mzzzE7hc/ldMnGptPZcryIv6RRqDcfquYqe+Siuem3uXJJcX2J+cl4ZYfiKY/4XReNPYEqmeU26orMbJf6hjk35ZduvgbN9T+iQ69zsB8VTioZQaqc5zfuNLU3o/mPRAvFx3VT2yWKyifL5Y7sWYt7uaX+OPNVItgmJzTorhRuMhUywN4H7CbqXoRsFXVLTko1eqSnxjJ+49Fg+/DsB6JP8acVQvqEJsWgzuFZ9HY4vzer+aYqXiTq71Vax5XHuSKpDNkypa+qZNp6qLMJLqkbqVVr2DkPvtCYdaRPPwTFSrOi42kp41DXIcdVJ2KUxsJdGzk/f3KmsswA09cv+FYrq2Rt7GqFAqysViLjDRPXQDxOyZszAT06K/sVQAAAQOQWjTjb89iGU9eCVd90tZBd3neHdHgPqVcUioNF8qfQplbFcIxWoorye/JNpFSWpik1SGhWUMYpdXF1OEBCEIAEIQgASXNBEHfJKXCgDCXrYexqFsZasPNv7aKsqFeiW+72VW4XiRsdCDzB2WXtvCdRp/lva4cnd13qMj8Fx2b0eyNjnUtxft7ouQuTWmZxzky55U+0XdXYe9Z6ni3C8f7SojqVT+lU86bp+SpRw5r+KLJOSGMfVJdaBzTxs1X+k/8AsdCH0Ku9Ij/1I+inWL28P9BvIivrHafRJFoPUpVVrxnhd6EfBNmrJgj1BHoopUNfyi8jjrZBzB9E428QmxTG4Hqlua3f4KKUF7oepHHW6Ul1YndIexmwJ+CZgSjih2x11TPRHaT0TRhKxgc07QbFOKaL80s1VztPsJUg2IdKT+EnUp5rHHQFOtsrjsrEKbJeEM5IYZRHinYA1gDr95qVTumo7ePDM/FT7LwqCZMk8zmtCvCk/wCIjdiKenavcE9TkPIaqZZrFUec56ch4Baix8OtH5VbULrA2WjXjpeCJ2MztjuY7q2oXbCt2WTonW2dWlUkR8iJQs8KdSYutop5rFKkN2KphOhJa1LClQ06EIQlAEIQgAQhCABCEIA4m3sTqEAV9egqy00oWgdTlRLRY5UcoipmWr2iFWWm1rRWu5SVW1OHXclUnCRJtFC90pJars8Ov5JP8AfyUPpyHcik7JcNnHJX7bhdyS28Pu5Jrpb8oORm/wAC07fEpJuxvI+q1bOHHclIZwwU37In/KhfU0Y0XY3kfVKF1t5H1W4p8MKTT4baNUqwF/Sg9UwIuoe781KpXVyb8FvadxMGykNuxg2CnjhpDXYYajcrjsrKzcPHdaxtlA2TgphWI46QxzKOz3IAp1OwgbKfhRhUqgkN2RhZ0oUk/hRCdoQaFNd7NOwiEoCAxdDUpCUAhC6hAAhCEACEIQAIQhAAhCEACEIQAIQhACcKMAQhIBzAOSOyHJCEAHZDku4ByQhABhXYQhKB1CEIAEIQgAXIXUIA5CIXUIA5C6hCABCEIAEIQgAQhCABCEIAEIQgD//Z"/>
          <p:cNvSpPr>
            <a:spLocks noChangeAspect="1" noChangeArrowheads="1"/>
          </p:cNvSpPr>
          <p:nvPr/>
        </p:nvSpPr>
        <p:spPr bwMode="auto">
          <a:xfrm>
            <a:off x="76200" y="-822325"/>
            <a:ext cx="264795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12" name="AutoShape 40" descr="data:image/jpg;base64,/9j/4AAQSkZJRgABAQAAAQABAAD/2wCEAAkGBhQSEBUUEhIUFRQVFRQUFBUUFRcUFBUYFRUVFBQVFBQXGyYeFxolGRUVHy8gIycpLCwsFR4xNTAqNSYrLCkBCQoKDgwOGg8PGiwkHyQpKSkpKiwpKSwpKSksKSwsKSksKSosKSwsLCwsLCksKSwsLCwpLCwsLCkpKSwpLCwpKf/AABEIALUBFgMBIgACEQEDEQH/xAAbAAABBQEBAAAAAAAAAAAAAAAAAgMEBQYBB//EAD4QAAEDAQYDBQYEBAUFAAAAAAEAAhEDBAUSITFBBlFhEyJxgZEyUqGxwfAUQtHhFSNTkgdicqLxFjNzgrL/xAAbAQABBQEBAAAAAAAAAAAAAAAAAQIDBAUGB//EADARAAICAgEDAwEGBgMAAAAAAAABAgMEERIFITETQVEiFGFxgZGxMkJSodHwFcHh/9oADAMBAAIRAxEAPwD3FCEIAEIQgAQhCABCEIAEIQgAQhCABCEIAEIQgAQuSm6tdrfacB4mEjkktsB1Cra1/wBJu5d/pH1OSgV+LQPZb/cfoP1VCzqWLX5mvy7/ALE8Me2fiLNChZKpxc/bAPIn5lRn8V1Pf+Df0VWXWsdeFJ/l/ksR6fe/Y2yFhv8Aqer/AFD6N/RA4lq/1D8P0Tf+bq/ol/b/ACP/AONu+43KFiW8R1P6h/2/opFLiWp7wPi0fSELrdHvGS/Jf5GPp9yNchZ6jxK7drT4Et/VTKfEDDq1w8g4fDP4K3X1TFn25a/HsV5Y9kfKLVCi0rypuMB7Z5EwfQqTKvRnGa3F7IWmvJ1CEJ4gIQhAAhCEACEIQAIQhAAhCEACEIQAIQhAAhC5KAOrkqtt1/0qeU4iNm5+p0Czt4cVPdIacI5N9r+4/SFmZPVMejs3t/C7lmnFttf0o1tptzKftuA8dT4DUqotnFjW+w2ersh6a/JYm0XrnrJO5z+O6r695HmsO7rGRb2qSiv1f+/kbNHR/wCtmttXFD3fngcm9346qpr34Ocn73WefaSTmfJNurSs6fqWPdkm/wATYq6dVD2LWtezidUy62EqvCXqE300XFTFeESnWg80n8SVHxBJx6pyiP4EvtyuttKhiquF6OIemiwFs5JyneJG6q8RQXJdMa6Ysv6N6RCsLPeUrIion6VYjdI/vK1mJGSNtTtQdkYPxCm2W2OZ7DsvdMlvpt5LIWW8Crmy23qiN0qnyi9GPkYaXsbOwXkKmUYXDVp+YO4UtZHtzk5hhw0P0PMHRaO77zZVGRGIAYm7tJ6HbqurwM9ZC4yff9zAtqcGTELkrq1SAEIQgAQhCABCEIAEIQgAQhCABCatFpawS4gDr9Oazd6cSkghvdH+4+f5fmqeTmVYy+t9/j3JaqZ2vUUXVvvhlLImXe6PqdllL04jc+ZdA90ZDz97z9FSW29eR8gqmraCdSuWys+7J7b4x+F/2dJidKjH6p92WNqvOd/RVtW2EponzXCqSgkbsKowXZHC/wA/kuRKWGJdNkalP2kS7SGWsS2tz0+CdZSOw9FKpXe7WI6lNc0hkrEiH2KG0YKtW3a3d2fRcFJgOpHWCQPEjQKNWbekQeuiofTQ2llMZCZJy+fiq3ibirsnCnRiYmo9w0JmGt8s56wFj79vypVAaarnjIloaGAyBLSB7QBiJ+q1sfAstScnpP8AUo39WhXuKTbN/Scx2Esc0h0QQQQZyEFT2XI6SCWtLThMnQ8shmvM+GK/eLWtOGC55JOQA8u9pH0WyZxI2mzFWqe3BadS4NIbt8+ibk4c65cYdx1Od6tfNvj87LKswMyJ0MLKXnxmG1SymwENJBc6TJGToaIga5k7FWtq4rpFuJuJ7tNMOnOc159bKnaVTgM4ySef5iSToSATmrGBicm3bEgzs2SgvSl3PRbjvmnWZMODxOJoHdy0LSRzyIMEdZBVzZLVRdlhcDyJH6Lyqx3waQcWe07C0uPshuRAA5kic+STT4gqua9vavGcHOMtwIhS29L5Sbj2RVh1P6VzbbPYu0pDfDzlSi8NAh0zmvLbHcVva2m6p2nYuMNBc17hLgIc3FLQZOuWvNel3hUE5ZDbwB2jZZGZhqnxLZdx7nf7NfiWNltvVWdF8kOBLXD2XDUft0WSp2oDmrixW1Z8VKqXKIzKxE1vRt7tvTHDXkCpnpkHRu3rG22aspWMHeHI5EEagjMEHYrT3XazUphx9rMO/wBQMH9fNdn03P8AtC4S8r+//pzN9PpsmIQhbBXBCEIAEIQgAQhcJQAKFeF6tp5au90bdXHYKLeV8xLaZzGTn6hvMDm75LMW22xPqSdSeZO5WLndTVX0Vd38/BdxsWVr+4Vet8EmXHPbYDoBt81mbZay7dO2qvJUR2a5icnKXKT2zrcXGjUuyGS4rg6p0MT7bMCPuUnJIuuSRECdaOmSkU7HOyl0bs6geIJ+CY5ojnbFeSsw/f7p4UgBiM/UqRUpAbnIDUfcKFeF+UKbCXkgNBLsOZ0MYdiSYEJYqVj4xWyKd6itvwQuJOKvw1D+SGio4wCQHYQIxHPKcx8Vn7Dx5acP853aNJID4a1wcAXFpgAcsiOoMa0F42x1oBcGkDMgEiBprGn7Klo0qj8wMhuSBplAnwjyXU4/T61VxsSbOayMtu3nW+x6D/187CYaW5EsdIc3FGQdkMj8Oqz9o4mq1aoms6m2dWzllm4NB1PJVFqqBlMMFWTk+owtIDXDIAO3yJUSiQ98H2Zz0Hl6qxXhVV91Erzy7Jri2TrXeJqQJnvZHJsk5AkTyAUOoC0gEa5655iQfCDkQpl5XcxjGuBw4mh4bBbIgHQk5zPKRnuplRtE0WDB2bg0Gabg/GT+cuOh17ufkrG1BLSIG3J92NWes3DhYQ0xnJce1Oz2jRsGR1B6Ji228OLe6QBkJ0MZanUz8U1UtjpDA0AAyA0R0kknM6+ZVoy78QBc9rmZggHNuU5gjKPomz4p7YqlJx4ogA9oA0EjIA4RkSDkXCZOsk5KPawXFop047JsPOxJMlxPKIUxljotJwVXl0ZA04Y6R7OoJB+WxV5w3wc+1se9tVtMy+k5jwZOYkEflgwQdiBKWVsao8peBI1ysel5M4yjOKMDndMUgjWCdd9Z2V1wdwJ+PbVebR2XZuaIDO0JxgkfmGWRELX2P/D4NZhLzSMy7AMeIDm4kGTEyABp1V260Mo0uyoBrWjQMAaBlBJj2nHmVl5HU4qLjS9v9jRx+nTskuREaG2anTo04c6kwM7QtAIOWItGcEuEnM/BMmqTmTJ3k5pkuCCViSbk9vydbVRGqKSH2VOqtbvtKpGa6q0sGfgoZobclxNTY6q0nD57j/8AX82tWVsRWp4d9h5/z/JrVc6M39q19zORz0ki3QhC7UxwQhCABC5Ki228WU9cydGjMn9B1KbKUYLcnpCpbJL6gAJJAAzJOQCobffBfIZLWbu0c/8A0+6Oup2jVRbbbXVDLzkNGD2Ryn3j8FV2q29Vzmd1Tf0V+Pn3L+PiOb2zlstQAgZAclR2m0Tul2q0kqCXLBbOox6FBHCUnDKUQuByaX0OU2wptCjIk7Z8p8FHou5wNMym7feLWaugRmRMgCdAPRN4yk9Ir2Nnb24iZZqYOGDB84Exi9J5SFg7HxtWc9j32gP7TEH0gMLaWEgtI2IIcY3lvRUXFF5VKtoc5xdAMNE5NG2GNNZnc6ytLYr9sgpMFpswcxhL6RNMBz8mgmp2ZaHcpeOnNdPThQpq+qPJv8DnLclys1Htr+5LvXjVtOWMbJzkvIMc/Z3+Sy183k6phxDDibM/lgznHWOatyLFaqv8oPD8z2XZsbp3i4FpwkCSeYCY4j4UtAfTFOmarXtc+mKUucGYpdLBmBicDJylxzUmNVTW9a0/Pcjvttn33tGceDgMVO6QDBnm4EO2kc/8w6ww+0k4YgRGoESMl6Jdv+HzGUXG0tL3lv8A22vdFPIzLm+0+OWQ6rD2u7x21WnTa8tB7pfDXNaNyBkZ08NpVunKqubUX4/Qq2UWQSb9xp2F1MYsy2QNTlGhIzyOeeWibttzPougteHhrXOaWgFodzgmMo1g65K7bwm8hrWA1C8BxdiBp0+hc0d50RPImIKlXxcf4Wkx7nCCQMEQC4SchI23jx5J/wBphvintv2G/Z5a5a7FC+q15BqML8sgH4QJzIyaZT1nu7+YymTgD/YI70EwRnn3YPlutLcnDtG2tL2E03NezGGtGEgnvQw5NdGY/KfitjcPClGgRLC9+EgF2ZaSCHFjYAbi+yqOR1Cupcff4LNWHKXf2PMr5ueoy0OHZmDn3GwMxsAdCNxzWg4c4SqVP5gdSEQ19IlweW6Nc5sRtqD5r0mvcFOpHa02GIDTniHTE06KW19Ki2JaABAAiR9Vnz6lOcOKWn8lqGLBS2u5jaP+GVCQXOrH/J3C2MsgS2fVXNisVnsdPs6TZ3cXHE5xyze+MzlsEW++S7Jvdb8T4qqc+d/3VCeRdauM5bRrUdPinya0SrVb510OgA7o/XzUKo4QSCJ6fok4/hl+65IKjUdGrGCj2Qy0JwBKQ1qe2SHaOR0VrYaeeSiUKY6q3sVNRSfuU759izshWo4ZdNJ3/kd8mrLu7rfFarhqlFnB94ud6mB8AtHoNbd0rH8HJZ81LwWyEIXYGUC4V1Qb2thpsy9pxgdNyfIfRR2WRri5y8IVLb0hi8r2wy1kYt3ahvTqfks9XtYEkySdSTJPiVFtttgQPvqSqevaSVxeZ1CeRLS8G/iYC1uRNtN58lXVbSSm3ArgYqC7G3CqMV2EkykwncCUKSTkTp6G2tS22eTknBS5lWl30GbyhPb0R2W8VsrKt3hrZLnDykD5R6rIcT3a6o9vZOc9pycAMOYEmXkxpGk7q94/bWtFnDKInDUDsEhpcACNSQIz3Oyx9y3Za6ZE06wGKCwup4IGLE7N/OIIEHPNbOJVFQ9WMlvv2ekZd19k36bT7/Bl6obTfkwudJaGvJc1rg6CREYjOgzHNPULI3E7tqrpwkAsh5BkGDiIBbAOQIzOvPV2jhas+o6q9ga6DhjBLsu6/uZF3UmSVnqly2hj5FCqCDqKbnCR1AI8lt15UJ9k1syLMece7ReXTRsVCC9+PHJa72XtmWnAGiQddVpuGuGqTahrMtFSswswNc8tmDIc0vBMgDmBHe8VmrHwJXtINQ4KBgkBzSMbjEdwCGDx56LYcHcOvs1OoKrYdiBaWVA4OAaA50QCJjc5rMy7EoS4Wbb8rsWqotyXKOi7tFCR3CMQ25+E7+KxF68K2u1W4PqMimcOJ7iBhZTGEN7xkzs0bknqt42qGfmb80k3iCIkkDlkP3WNi5Dx9vXlF2yl2pL2Ky5uGKNEkU2uEgAkunEecaAxyAmUniPhVlspdnkxwcC15aSGwRigDWWyImDI5K0derfd+JUevfTtgB5SfUpsbpqxWqXcl+zylHhrsOXHw1RslEUqcRq55ye93vPg67RoIyUl9vpU+p9fiqGvbHPJknP0TBd1lOnY5ycn5ZYqwUlpssrbfr3ez3R8fVVRdOZK6E08pO7fcv11RgtRQJTQuY0A+ScTHHNG6SSukSnKbAgTehkNUplIck5SoZ6EqZRoEnRI3ryQTt0cs1n20V1ZqGESUmy2WBJTdqts5DyUL5WfSjEysnfZCi4veGjVxAA8cgvQLPRDGtaNGgAeQhZPhSwF1TGdGf8A0QQB5Ak+YWxXYdLx/Sq38nPXz5S0CEIWsVwVLxGCAw7S5vgSMvlHmrpVnEpH4WoT+UB08i1wIPkQqmbX6lE4/d+w+t6kmYK8HZqNSfGysbVQxDEMxrI0I2iFXhi88W9aZ2dMoygtCHvJK62mFxx5LmNPLKXbsLJ5JtxXHVwEw+tKVRY+MWSBVASHWsnoo4XSE9QQ/jEUXTqkYRsESk4inoXiOMdH/KPxZGkpsjJIwpdIOCJLbUV38Qeaiyu4uiTigUEOmtnmVx1ZMmEoBLxQ7SHe16psk9Uhz40SXVClURVH4OuPVcBXMRKU0QnDhJKI5pWFONbmjYjehoNXQFIYydB5p6nYuaa5EbsSIzaQOiep0uQVhQsCnU7GGZuMD70CidhTtyoxRBs9kJVgxjWe1rsPvZNVbxa3Jg8/0ChOrFyIVytl9xkXZbl4JVptxOhyTVhoOqVAG5kkBo5TuU0KUnf72Wy4SunC3tXDNwhnRvvefy8Vv4WIpNJGVbZpF1d1iFKmGN21PMnMkqUhC6dJJaRRBCEJQEVKoaCXEAASSTAAG5KwPE3HQcH0qQbgIcxz3NLpEQ6G7DMZnSZMKJ/iJaXurOpOxmm7sw1uLC0nuv8A5YkB74xyHZcjIANRc93U308FYYyMTQXNwyWd9py3wkGBlkctlj5mW4ppdl7/ACXqaVrk+45wbWqNdUovcC3DjZl1wuAAyjNpVjbWKpNE2bs6oHs+03SWuyeByMZ+IC0tWmHtyz184K5LNm3NT9jVxrFCXfwUIcN01UqDyUm0WB05BR/wZ5FRRcX32bsZR87Gi1ApqVTu8nZS6V1kp3L4CV8V7lcKRSuwPJXTLqUhl1jcIW37FWWZBGd/Dfeq4bKtN/DQk/w1O7/Az7dEzD6fRNPpHkVq/wCFhJddaVMkWdAyvZHkg0Oi0j7t5KOboKTmSLMiygLPuEnsyr7+EpX8JTuaJPtcCh7ApbLPzV+26uicbdf3CPURG82PyZ8WboU5+EJGnor/APAAakDxKQ4027z4KJ3IgedEp6diPL6qRSu/opb7e1ujfVRKt7O2gDpkm8pS8Ignmt+CW2xQM8h6LlS102DWfD91T17cdyVG7STPpKfGly/iZSnkykXT76y7gjqoNa2F2+aiAQnqDeasV46KkrNjzJUyhT3Pkm2Uea0N0XJjh1TJmzfzO8fdb8VrUUNvUSGU9eQuC5e2OJw/ljXbGfdHTmfLmts1RaIAAAAAGQAyAGwAUlpXRUVKqOkUpS2xaFxdVgaCEIQBWXxw/RtQArMxRIkEtMHVpg95v+UyMlkbfwW+ykPouqVaTfyu71WmJnCHavZrrJEnqvQVwqvdjwujqRLXbKHg8rv60NdRBBlr3Mb5F4xD0lFxWkl9Zu2JlVvQPbgeP7qZ/uXpNS6KJfjNJhdnnhG4gkjQmCRKx99cKus9Q1qHepEEPZniYJxd33mzzzE7hc/ldMnGptPZcryIv6RRqDcfquYqe+Siuem3uXJJcX2J+cl4ZYfiKY/4XReNPYEqmeU26orMbJf6hjk35ZduvgbN9T+iQ69zsB8VTioZQaqc5zfuNLU3o/mPRAvFx3VT2yWKyifL5Y7sWYt7uaX+OPNVItgmJzTorhRuMhUywN4H7CbqXoRsFXVLTko1eqSnxjJ+49Fg+/DsB6JP8acVQvqEJsWgzuFZ9HY4vzer+aYqXiTq71Vax5XHuSKpDNkypa+qZNp6qLMJLqkbqVVr2DkPvtCYdaRPPwTFSrOi42kp41DXIcdVJ2KUxsJdGzk/f3KmsswA09cv+FYrq2Rt7GqFAqysViLjDRPXQDxOyZszAT06K/sVQAAAQOQWjTjb89iGU9eCVd90tZBd3neHdHgPqVcUioNF8qfQplbFcIxWoorye/JNpFSWpik1SGhWUMYpdXF1OEBCEIAEIQgASXNBEHfJKXCgDCXrYexqFsZasPNv7aKsqFeiW+72VW4XiRsdCDzB2WXtvCdRp/lva4cnd13qMj8Fx2b0eyNjnUtxft7ouQuTWmZxzky55U+0XdXYe9Z6ni3C8f7SojqVT+lU86bp+SpRw5r+KLJOSGMfVJdaBzTxs1X+k/8AsdCH0Ku9Ij/1I+inWL28P9BvIivrHafRJFoPUpVVrxnhd6EfBNmrJgj1BHoopUNfyi8jjrZBzB9E428QmxTG4Hqlua3f4KKUF7oepHHW6Ul1YndIexmwJ+CZgSjih2x11TPRHaT0TRhKxgc07QbFOKaL80s1VztPsJUg2IdKT+EnUp5rHHQFOtsrjsrEKbJeEM5IYZRHinYA1gDr95qVTumo7ePDM/FT7LwqCZMk8zmtCvCk/wCIjdiKenavcE9TkPIaqZZrFUec56ch4Baix8OtH5VbULrA2WjXjpeCJ2MztjuY7q2oXbCt2WTonW2dWlUkR8iJQs8KdSYutop5rFKkN2KphOhJa1LClQ06EIQlAEIQgAQhCABCEIA4m3sTqEAV9egqy00oWgdTlRLRY5UcoipmWr2iFWWm1rRWu5SVW1OHXclUnCRJtFC90pJars8Ov5JP8AfyUPpyHcik7JcNnHJX7bhdyS28Pu5Jrpb8oORm/wAC07fEpJuxvI+q1bOHHclIZwwU37In/KhfU0Y0XY3kfVKF1t5H1W4p8MKTT4baNUqwF/Sg9UwIuoe781KpXVyb8FvadxMGykNuxg2CnjhpDXYYajcrjsrKzcPHdaxtlA2TgphWI46QxzKOz3IAp1OwgbKfhRhUqgkN2RhZ0oUk/hRCdoQaFNd7NOwiEoCAxdDUpCUAhC6hAAhCEACEIQAIQhAAhCEACEIQAIQhACcKMAQhIBzAOSOyHJCEAHZDku4ByQhABhXYQhKB1CEIAEIQgAXIXUIA5CIXUIA5C6hCABCEIAEIQgAQhCABCEIAEIQgD//Z"/>
          <p:cNvSpPr>
            <a:spLocks noChangeAspect="1" noChangeArrowheads="1"/>
          </p:cNvSpPr>
          <p:nvPr/>
        </p:nvSpPr>
        <p:spPr bwMode="auto">
          <a:xfrm>
            <a:off x="76200" y="-822325"/>
            <a:ext cx="264795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" name="Imagem 32" descr="untitled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1714488"/>
            <a:ext cx="1257502" cy="818734"/>
          </a:xfrm>
          <a:prstGeom prst="rect">
            <a:avLst/>
          </a:prstGeom>
        </p:spPr>
      </p:pic>
      <p:sp>
        <p:nvSpPr>
          <p:cNvPr id="3114" name="AutoShape 42" descr="data:image/jpg;base64,/9j/4AAQSkZJRgABAQAAAQABAAD/2wCEAAkGBhQSERQUExMWFRQWGRcYGBgYFxYYGBcYHBcXGBgYGhcXHCYfGBwjGhQXHy8gIycpLCwsFx4xNTAqNSYrLCkBCQoKDgwOGg8PGi8lHyQsLCwpLCwsLDQsLCwsLCwsLCwsLCwsLCwsLCwsLCwsLCwsLCwsLCwsLCwsLCwsLCwsLP/AABEIAM0A9gMBIgACEQEDEQH/xAAbAAACAwEBAQAAAAAAAAAAAAAABAMFBgIBB//EADsQAAEDAgQEAwYEBAcBAQAAAAEAAhEDIQQFEjEGE0FRImFxMoGRkqHSFCNCsQfB0fAVFjNSYuHxckP/xAAaAQACAwEBAAAAAAAAAAAAAAAAAgMEBQEG/8QALxEAAgIBBAAEBAUFAQAAAAAAAAECEQMEEiExE0FRYQUiMqEUcYGR0SNCUsHhsf/aAAwDAQACEQMRAD8A+4IQhAAhCEACEIQAIQhAAhCEACEIQAIQvJQB6heal5rXLR2jpCjdWAUbsSFFLPCHbOqLZPK9lJnEnt8V5+J81XetxjeGxxBckeeZKDW958lF+Pj5I74bHda91JPXAk28lz+KudN0341INg9qRKRdX6Tcpph96s4s6yCuFEqF4CvVYEBCEIAEIQgAQhCABCEIAEIQgAQvFy6oFxtIErO15qS1XFR5pcVybg7+70VLLrccHVkixssC9cGuO6ralb1K9NU9BCoy+JX9KJPBHzVUZrG210rUrETJ81A/F7x6qCfxGY0cTY+as/BcPf3t7/qlDXeZgdEGk4ySRsq0tTKfqP4aXYwa4mD1MfRR82dh3XEsEEmZUQxpnwNk3+Cic2+2Ooeg02Bdxn+XmuOcXez5j3qKlQNnVDe8DoitmX6Wi/Yd+y6n6ht545GDTn2j/wChQ1seG+yJJuAN/RQjDuPie7SL26+9cuxTKQi1rE9SubmuEMoJ+5K0OcZqeFs+z19SVK/Ez4WC/lYR5lIiq99z4WiRf2iD1XpxTWDSzfp1J9SpFIbwxumwNu5wLunYeXmnsK6RJ639FQNqiJeZm4H+09k7lOKc55kGFd0mSp0LkxPa2XjCu1wxdrfXRnPsEIQunAQhCABCEIAEIQgAQhCAI6jklimkx5fVMYupAKQGJ1Wm6y9dka+VFjHF9nEzbp1PddVCSAGpfF1oBbuei9wbdDbvvueiw5STZa28WTkBjdSha57zOwiJPVdUaId4n79Oyhx+cNbYdbR5pGlVvr0OxTbpK2NDBD9TrbLk42m3YdO381VOFYuEtIaTc9ABt7ynKeAY21Q6vP8Aku7q+lUPLGl9bv8AI5q5u4mGC8bBDaNRwk2BEeYXNbOqVPaJ9yVqZjWqlwpsO3oD8Ukm3zdkkccq4ikvVliKFNntGSO/7qPE5wxlmx5e9ItyhzzNWpAIEAfUEphr6NKYAve9yCOq4mw2Rvzb+x6xtWrf2GkzJ/aFO2rToi1pMG8yehlV9fNX1LUhMiZ2BI80sSB4qh1EwQOxHbumXBJ4Ll9XHsv9li/GPq+z4W3Bcfp4TuoOcynBdd0QST9QNgkKmZvfGkQ0/qO4Poq7F5nSpDVVqNEzdxEfA/yCdJyfBNHBS54ReVMW90mdIHc3I8ioPxWkEN8XWT29VhMZ/E2mYFGm+q6IiC1g7W6pAVcwxsCTSYRpLWSAR5q3HSSffBxuCXBv8RmlMO0l0zsBcBabh90tG59Vk+Dv4e8oaqhmYsZK+iYPBBggLS02nUHaKOpzpqhhgsukIWoZQIQhAAhCEACEIQAIQhAAhCEAQ1ws5iKvIqEgEh3c2b1j0stJX2WZzSrcWny8tis7WRuJf0it0+jr/EXPdr02jfpK4ZVZWqEEkQBIB6zayVwealrA1tNzQCR4r7HeQvKGWCqajzDHkjxNMSB0XnX2X/DUbvj0oexWIJPLZ4nCJI3CYpUKdIajfvNz9VVsxtKiPygS879z/wB+a5bhHV/zKxLabohuxkdT/fRLdco48XHPC+7JcXmr6stoCRMaujesqNuSVXGalSABdo8+sm67xHEFHDgNbE+zA6+7uqWtntetGluhpJGo9O1kNepPjx5HxBbV6vs0FHD0KIGxLepvIUOM4oY0EMvp6C5AWcOGaBqr1SbEOvA8iAuG40A/k0XOMQTBj4xdd8iX8LG7m2ywq4ytUJ2Y0EEXkkeXYqOrUpMMOcXumRNz5iyRq4HGPFqTiZiNQY2PNx6eiSHBOZVRerQoCTZoc9wHfXFypIY0+3Qzy4ocX+xcVuItLY8NJndxAjyhZ3H8c4dplpdWqAwYBj1B2TVL+DJJmrii/r7Lv5uhX2W/wzo0onxHfaFZjHCu3ZXepivp/wCmEfn2OxRik3lCdxd0epsPcmsr/hbUqkOruc4/8iSfqvrmEyGnT9loj0TgaGgWPawV7HKC4XBUnqE+uTJZR/DqhSA8IK1OEyhjNmhO0WggEdbqYNVyOHzKU80nweUqUBSrwL1Woqiq3YIQhOcBCEIAEIQgAQhCABCEIAELwrxz0PgCLFussdm9dzHahcX+C1WJqSqXHYHWCFn6mcV2zQ0y29mYdXLpa5/tQ5vTcTsvWYF73umtywWiTbcCI8lcY3hptRzS6YbEBvlYXTeH4UpCJBdvdxkH3dVgTpv5TVeqxxj3yU9KvRpBpYNVVogkXJjewStU4rEzoY5jD/uGknvA7LYUcup09mtbeJAE/H3L3mC0CbwVFVcEH4tLmMb92Z/B8Ihskm5IN7kH1VieHWbuJINjeB9FZimRv0v7lxVqsA3nqFx+5DLVZZvsRpZDRBswE23k296e5DW9gNrQo3OJsBA+vuXbg1gEn0Pn5oT4I5Sk+2zqlSmDt/dvRetZAJPol213vs0QD7l2ylFy433Hmi0+hWmu2SA6YtLuyma0xJ6dPJLOfAc6b/0UQe5wGogDrvMdvVPGVHHFscGJaPCDJB29V05uppBEJXntZYeoPUx/6pGhxuYaN1ZxzbF2VyO5efCRqkg/Cdk0q/Cva0kgzO57qwBXoNPLdBFbIqZ0F6vGr1WEQsEIQugCEIQAIQhABKF5KhrYkCPNJOcYK2zqTZMXQon4po6pOrXMybi2yXNUCWn19Vl5fiKTqKJ44bH6uJMx3EpXmkxfrsofxM6SGk9D5Lx1N+1hNwf5LPyavJkfsSxxqJPUb7XkZ9y8hskE7iVFTZeXO9q3oQvBiWMiL9Cq18/MNT8uTo1iS0tCGMdA1OtPwvskcRmlzpGzgBHmuaoqvL4B6RNpUal6EyxPz4Ha2kaiTMXUDsaJIaJBErmhgxM1DLXCPQpipj6dMGYlke8IScuXwFU6SsjZSqO0yYtE91NTaxlzFrGe3dIVM1dU1tY0wCIMbSpv8H1TzHTO0bFd4v5eTso19br2R3WxkkNYOvtdPMLqnhIkvMkGY6QVzVrspskeyd/I90m3EPqND50t2M7lqK5tnVFtccL7j1XHNHgZcm7e/ooXUHO8TzF7tH9VCarKYIb1uDuZUXOfVktsNnTY+sekpW9w8cbXPX5jbXMaPMXmZleTzBq//Pqes+SV5NNkydRIBBJj3Lx2OdUvEMNnHaPTuhDeG/7f3/gc/EspgxEj3khcc1zmgl2lpuO/16JAYllM+Aa3g2JMk/2FFVzENOp9wf09j0JU0B/AfdFqzUANVmN+Lj3V9g64c2R1WAbnIq1A0uvMHtC3WXkBoA2Wzo9y76KeqhUR4L1cygFaiZm0dIQhMcBCEIAEIQgBXGVi0W3VecSH2Pv9fVS59W0sBibqnfr0hzb/AL/3dYPxHJJTo0NPiTgmNhw8THOgf9WXH4xgZMS4W+CWdgahLSetivf8KeXvEiLG31WPcvItbMa7kT/4tDrCAQl3Y9zmtiTdNMy9jdDnbbX6KU4mmxrhN23CbbJ9ujm6F/JGyuZQqOHbxSZ6J2jlEzrN946JatxMySB1bP8A2omY2vVLS1keGb29Aisa9xmsr7qJaN5TOg8X0P8AcJWvng0jQCXNJFrmAY/koGZL7LqryQZkbQT6JoVqVFsADwWnuCnVvpUiPbBvi5MUqYGtUEag3VcHt5R8VPRyimDreS4u8LpNpG0D1SGP4jDZiSA4RAJifReso16j4P5bXXDie3SO6RJfmTuM0uXtRY4nMG09oGm3qCkjjqlVrhTHsmxNh7viuX4SnTBNQzUYdRvYxsI+qXOcPe5opMlrh7WzZXOUNDGn9Kv3Y4Yow7UXD/lFj5JTmVHl2iG03TDptte3W6hYDTAc9+rTOpttIk7ieyXrZs6prZSAtBB2Alc5ZNDFK7Sv3HmUW02hz3a6rO+0+Q62XNXHVHkkDTEA6rH3D0lVVTNKdOS52pzgDPQHsB0Vfic5dUvMAWdNj0uEUWIadydv9/8Ahf1sVTbMnWRBaTEjyEJHF5wXyRZhsTMEH0WYxefUKMu5mqHNgkybbgAKvxWZ18QHCgBBvLp+gFlLHDJ8vhepYjhgvdmgx/E1PDtJJhzdiYLneQ6ndYzNeKq2JcGUAWNduP1P9/ZK4PharUquNUk6CJO4nt6LXZPkFPnsfs1rTMNmLdT7lcvFh4TtgsTknKapfcY4OwZBph86tWkzuD3Hkvr+Ao6QAsfl1KizlvYA6oRv2t27rVZfjnWFRok7EfSVb0edXUu2YvxDn6FSLNC81L0Fa6MU9BXQXC9BTI4dIXkr1dOAhCEAIZtTmmT2us8zHhoM7nYLS5iPy3LF0cXFV7HASwSfLsR9VifE4200a2jSnBpjT85Ja2O4JEEn4KF/En5gjcjTaTcdLJilmzQ50EA2UNPN2CnIaJ1atv8AlErGTLixr/Aga3EVQ8BhZDrFx3H+4BOf5dbrdzKrnB7QANoi527pfH8SgVGtm7wQAOqVFfE1R4aZBYQTqsI7iN0NJDuORryii7pvo09JDQP0n06BLYrienTBAN2usBc/TdKDIDI5tQlrvEItDvXyUlGlRpBp0guYYJO5PclCkIsWJvzkRNzOtiCWsaWhxlrz7Jj9kyzKA5uuq46p8bRsQOiTxXEbATTpjU8GzW7x1gpRlbEVbn8tjyQb+NoFpja5R2SqEuo1Ffcu6uMo0Wmm3YgkNFz7u6r2ZjiKjKRFPQC7d1vLbdQhtOh46jtTmGQ47gHolMVxQX6mUWkzdrtmlNy0NHB/ir92WX4aPHVf4mm7Z8JHSxS+Mz9o/KpiXG7QNp9eizmKzIGKlapM2cwbeUrP4/jCnTGgOALbti5M9JXY4pT4irLPhRh82R/vx+xq8djtTHvc4tIImnYzBuPeq3MOJ9MkkUwG9bSDtAWQr5tiqpJo0XCRBJBJnqfJI5bw3Xxeok6nM9oONwFcho0leR0DypOscb/Pos8bxu0PLaDS8GPEd56xKUbjq9Sq3nuLKVR0O0kSBtv0Gy1eR/w9omNZe6psAyIHmSnKuDGF1h2HFQai1urcsIE++U/iYcfGNfqPCE5txyTd+i6IP8kYAtLYcX6TEPJJPQt6LV5Bw4aOCpiqIOnxFwGoeRHkFjsq4fxAqtrtDhSYZaKhgjyjqAtmzPalZhYYG2wmIIJHvhV8k21tlKyPLp2neOvcp8LiqlPXTFNruY4w4Ai2wJBUuErGi59BmnmkEmTFyLD6rnCZrrqamOMEXkRETaPcoszdTe3mOs55AmYM7Ag+5V93Je2W6rh/+nWT0MXQq0i5mqZBaDJBIHlFlr8XnDmObTLHBzrSdmk9Vm8oy+uQ1zcUSWi4O57e9QYniL8zSea50nwuETBgke9S7q5RTy4fGyJcNpfqbDGUTh2aw9xfuTJj09FpcHWLqbXEXIBI81g8BitPhqa6kEOGsyQT0HcArZ5PmYrMJiC06SP2WpocqeRxvkwdZhlGCtfqVmZ8WGnVNNlPVpjV/QJivxQwFjWiXOGqOwmL+d1HmmVOa81abA9x3bME+Y81UZllr2vZX5T3D9TAPEB0JaOxmQmnk1MXL7DY4aaSjxXH3NTluZirqEQ5hAI9RMjyVgCqLh92suqBjmtIAGppaTBuYKvgFoYJSlBOXZm5klKkCEIU5EKZl/plZirQbd5AOoAO9L2WozEfllZCpjtOppjw/wBhZuuXFmlorfCK92BwrqhdpggQdJPW9xK5ZkdE6manlnRk2AI77qDEta5w0v0O1SXN7dZCWp5a48wtxL9RdM29kNEW6Lzz5N3ZX9zLunTw9BjXBoBZbUbkDbdc4vi6mxwg6pF9Nx5TCpxk9FjqZe9zgSZDnEh0iSY23XhzLDUeYxgBPtAAb9bISI/BhfNsnfmWJrNcKbOWWuBl3UdgFHWyhtnVqpc10y0mGh3cRe10q7iSq4yxmkOES4wQRus/jM/oMDTWrc1zZ8IOr9tlJHHOXSJ0tvmkjTsznD0msFMayJFheOtylMXndRwO1NjiTJ3ERv7wsJieOnuIZQpBtzBO/wAAk8xwuLrUnuLzHtFmwI6kBWo6Rpre6OKcWnKCcqNNi+JaNM6qr+Y8SHDv2sqepxi+oQ2mA0T4SbQPRVuQ8OurwOU89zB/cq7zTgnEUi11NjntA7glvuUzxYIS29sfHLJKpNpJ+S7KnE4Ks945jyGOIBjYD/xbnD5BgMO+hWgajLI3DpaQSQbT/VWf8Pcm/EBxxA8LYDQbSTPQ36J7i3C4ZtN1EAAAWuJDt2kecqGebJSXS9hZ+C8vhRTb7sx+Lxldlbl0i0UXbSBIEXE7nyK0WT5XhcNh31neHUCHO672CW4a4bdUa2pWDR0g3P0TfEeJaxoY/CAtaZbqEhzhYWaf3UVuTp9FjK4usWPl+f8ABockwFJzYY+5iDMSN+iyHG2ZPw+PYwS9gax5kCxJMs1eg6q1y/izVSDWYZzHD/Y0FvxGyTFSpXlzMK+pTIdr1QHSCB4QbnquJqL2pWVccZwyPJkfHoTu4ubjQWUaTm6RBmI+iZy/LajdTXFpLhrB/wBrdjPvEJ/A8PUqVIcimKbnCXNdZ0+ZlZziLEVKJ5jSXPJawsJOnSOwHrc9YUMop5B8UozXh4uF79k+dUCKb203MdVjw6Tu7sqDLcCQzlY0up1Z1U+x/wDmLE+SvsDmFOk32RTm5Ee37z6qXkwWVKxFrMaRcFxMT5xGyeDilROpzxyVs44TY9xOlwc2TDtoaDv6prB8EMo4o1n4k1Q8xD9wSZABm/8A0la+C5bnmm5rA7xaBNn3JiNh5JHDVn1aDnlzjVM6PCQ1hB3v1XYOrXkR5ITyPepUXvFuJbTxFKCZe0iGifZ9FZcJ5oSXaDInxev9VmOGsZWFWoys7U90uJcNxAFuwEbKxzfEOoAVKLHEudcNBIjuQP3SqWzJcO/UhyYm8awT78mfRcLm1Oo4ta7xDcHf18wq93EjS8gDwgxJ6+izvClSrXqa9BDQCC42m2wU9bh2uxxFMte0mRJgif3Ws9RnnjTiuTI/C4ceRwnI2ODxQe0OGyZlV2UYI0qTWHcC/rurBq1cbbit3Zk5FFSe3o9QhCkEIq7JaQsBxZhnMlzfeO4X0OFT51l2tpCr5se5UW9Ll2SPhWI4gpsJDuYx97i8qH/NFFs6q9V2qJhpntHbZazPOA9TiQFnq38OCSs7wcd8mx4+SuCqq8X4fTGms4idMx7utknW49cP9Gg1hiJcS4/yWjp/wvPVWmC/hg0H2ZUix4k+FZFLPlfcqPmWKzHFYj2nuI2gWHwCZyzhSu8gCnJO3ij49l9owHADWfpCsaeQik9mkNAPhPcWm3nZdyZZQi9qFxqN23Z8xwnA34XTVqVW6wbNHsjyJTLKL6pkjQ249Y6jyK3PEvD9IN59XVpoidJI0kd9I3KrKOMbiwBRpuazfW5um3kN1j5pyn87NzSaiCitn6lVQzF9QmnQYS9lnRtbsElk3FLziA11OpoktM7h3QWVrRxVPBV6rmsMuaHDSJvcGUpk+OY52rxap1GB3MlItqju22WmnNN1x93/AAbx2QU8Xhxoe+m6x1MMOa4f2RdZLNckOEIDyal4DiPG4nvBM+5XGH4g01opP0NLXGo0iSDbS4Xsu8bjjiCzx+wSR4YmxHfzXZTi4qLRmYFnxZXL+37lYMViW0hVawta0yQ4EOIGwA+pXOP4xo18G/WwCoOgN56EFSZrnlQMdRbJLNnAE2Pn1VHkuHdTJ1AVC92oujbyMhClFIu48Cmt8o07tV/ss+EuKeXh9PJc5wO5Ibv+6Vwub4z8U8z+XBc0DbcW9VZ5hkz3N5tGm2I8QAiT3gdUcPY6niABTvVHT/Z0M/tdc3Sp1HhiyWGnlrl9q+iTFYrmt1zJ79vJV+VYQ1W8wVOZBMiZIg2Wrzvh+lTo6nN3/SJbPlbeVXVMXhxRb4OTsBA0Fp7aoUTi65IcepuP9KPmUbXCriGMLS4sOrSJMR/JDMXVq4/laCAJibFpidU+is+D61KjVxOokl8EPd5fpBi/VeVc7pMxJcXAPc0QCLm5UlJE0pyc5RUelwdZnw+4PAFTcSIEku677D1U1LOGUaWmowh8xf8AU7pHqqE53Vdi21JJa06YMyZ3IHUR+y1uKxuGr0XaXtc4bREtcDI32KEuSHNvgoxyK/yM/hcyLa3M5btBBExe0H4K5/z8xggtt6JJmFqNpfiKh1kyCJBhszAAHe6tcq4ooubpLZJ6aZJ8o6ohB7uCPUbJR3OF1x30aDh7HioJaAGwCBG3qrsKuyPD02Uxy6fLBvBBBnvBTtasGgk9JXpdPHw8Ss8xmqWR7USrpqy1LiB9R/ggDoP6rTYepLQV3BqIZW1A5m08sSW4lQhCtFcF45sr1CAFKuAaeiiGVN7KwQo3jiSLLJeYm3Lm9lIzBtHRMIXdkfQ48kn5nHLHZVedZLzmENcWO3Dh0I2VuVyFyeNTVMIZJQdpnyrOMPUbVFHFVg8OEiAW2B7k3M9FZZbgGBzmguPabn6Dutjm+QUcQIqMmNj1CzeJ4fqYY6qLi8bFriAQO4cd4XntVoZ38vRv49dDJjUbp/YoOJMM2k4OcPb8OxNwJAt70lhM3o02wW6HdoifO4laHNmPY5jyQ5gHskydRjrtsFVY/LGYio1zWglkyfXos2WNLhmpgyqUEp9eoplow9eq+o9hBNtMlocBs4xuouI8jpNaajCWNFyWk2HWxSOd0H03s0WcCGxe/wANk9jcjxFahDz4XA2ab++VJG+H5FmUIwampcPyZdty4UqAIvYH1t/RZWjxB+YaQaS6TGkTKucRl2LOHpUnV2sYxobZpLjA/U6YVXluD5BfW9tzXBth7IjeF1wxpvzE0zuDcuXfA8zNsaCG8l9Olu6pGq0dA3b3r3JXjD1W4hgcWOBD2tEkg3sLX1Qrmrx7Tp0xzabw5who0Hx+kWVKGOw4fVMtY6X8s/oBvAPUgJ5Pak0QQTm5QnBK/fsaxXG3PxNJpoPp02zAqCJf5d1aZo8V6cFogjZe5XmWGxNICowadw7SZPnqHVZupiazMS6g1wFGJbVO8dh5pZ3N2iLFCKkoqO1x/ZiWW5rVq1H0A4N5Zu+ATGwiU2eHa7KgqPZzBJOoQdI6WVhT4ODmuq03EdZtLvMpTI+Kqraj6PLfULDDgBIA8z0K6/mbrotPK6bxtcdlrmGDZToOqFwMCRt4ff1VPgMcKri5ghpj0J7p45vSc97alA0g6LuggyBI7b9DdI5zSbR0GlUFz/pMA8TfI/pSOK+lBhk18s1y+jQ4Gk51BzdJLS8yR0b1id1s8up0i1pY0bRsJCxGGxNepRYKDABtGqXesmFsOGMFVZS/OjUTMDYLU0F3tq16mF8QVJtunfX8lrpUGMp6mEdxCdDFy6mtxwtUYynXJjcq4crNeQbN6uBFx6dDC2NGkGgAdF2Gr1R4MEcKqI+fUTzO5AhCFOQAhCEACEIQAIQhAAiEIQAKszvCF9NzW7kGPWLKzXhaknBTjTHhPZJSPkuMr4i9M0ar39BpMT/9bAdd1xgs1dgaZmmHE3cz9eo7kd19XrUrGy+eZ7hwMU5xaAQBFviV5/U6VaZbo8npNLrFqv6co8FLl2IqVi/EVwKbYOlkbCdz5wrnAZkMbhdFNzqbtiXNcCBNtJNjt0lZ3E1xVcWkkC8tmxPr/JW+V8PPePy3wegva3T4KhGfPXLNDPiSinOVV0S59gKlNo0P12O8AmAqXL8DiC5zTSOqxI3EHYztKuMJkmLqODKjYZPifINgdgRuTC0GIzblVHM5fQQQZntI6J1hqDlNUQ/ipY/6cKkU2XtqsqasUGsosZLWkiNcjxFx9p0WjoqTiDiahUqta1zaoJAcwOAtMEFXWa5hVquawUtWo7f+7J2hwBR5Jmm0VniXOAEh0yFLigsyteRC5xwtTydvyQrTzyhoYymBT0gDTsWgWgd1X55XbWYeUC8tM23FjcK0pscAKT8I6pUEgHSDTnuXTYKbAZHiW0hh+TTaXWdVaYbpJPstiSY7rkdJknK6EWpxYpWr/VlRwbxPSGHFOs8Mc0mJ/UJ+qYwHF2HYagAcwvc4yabr2gGY6wpqv8KiHzTqAMBkNLSY8t+8n3quzbKn4R7TVql7XAgCA1oPlPX3qXJp8mNOTQ8Hps83sffaKKtmnOr8pzZa+ZkWIHRW2b0HaKbqbNTKQLXBo2B6juBCuauV0KtJrgWtc72SI3Nrd1oeGeGTRadb9ZMdIA9y5p9PLM+OESZ9fjxpNLlGN4Rzkl4bTa50noDbvPZfVqTYAUVPBtbsAPcpwtvS6XwF2ee1uqWpnuSo9QhCuFEEIQgAQhCABCT57+7flP3I57+7flP3IAcQk+e/u35T9yOe/u35T9yAHEJPnv7t+U/cjnv7t+U/cgBxCT57+7flP3I57+7flP3IAcQk+e/u35T9yOe/u35T9yAGyFWZvkNLECKjZ7GSCPQhMfiH92/KfuXnPf3b8p+5JPHGapoeE3B7ospMVwTRdTDGg09JkObvPWZ3SmG4KqsNsU8N/wCIAdHbVJj4LTc9/dvwP3IGIf3b8p+5QPR4rUkuSytbn27d3BDh8GKbA1swOpMn1J7rP4mm0Yl2u2qNM9e4k2Wn5zv+Pyn7ktjcO2o2HsY4di0n+aj1GkWWNMXFqHBv3KehhA7EMDfabd3kOkxstK3D2Vfl2BZQBFJjGTcw0/cm+e/u35T9ybTaaOGO1C5s7yP8hllABd6AlOe/u35T9yOe/u35T9yuUQWxuFBicCyoIe0OHYif3UfPf3b8p+5H4h/dvyn7lxxT7BNp2hfD8L4am/WyiwOGxjb0GwVm1kJT8Q/u35T9yPxD+7flP3LkYRj0jspOXbHIQAk+e/u35T9yOe/u35T9yYUcQk+e/u35T9yOe/u35T9yAHEJPnv7t+U/cjnv7t+U/cgBxCT57+7flP3IQB//2Q=="/>
          <p:cNvSpPr>
            <a:spLocks noChangeAspect="1" noChangeArrowheads="1"/>
          </p:cNvSpPr>
          <p:nvPr/>
        </p:nvSpPr>
        <p:spPr bwMode="auto">
          <a:xfrm>
            <a:off x="76200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16" name="AutoShape 44" descr="data:image/jpg;base64,/9j/4AAQSkZJRgABAQAAAQABAAD/2wCEAAkGBhQSERQUExMWFRQWGRcYGBgYFxYYGBcYHBcXGBgYGhcXHCYfGBwjGhQXHy8gIycpLCwsFx4xNTAqNSYrLCkBCQoKDgwOGg8PGi8lHyQsLCwpLCwsLDQsLCwsLCwsLCwsLCwsLCwsLCwsLCwsLCwsLCwsLCwsLCwsLCwsLCwsLP/AABEIAM0A9gMBIgACEQEDEQH/xAAbAAACAwEBAQAAAAAAAAAAAAAABAMFBgIBB//EADsQAAEDAgQEAwYEBAcBAQAAAAEAAhEDIQQFEjEGE0FRImFxMoGRkqHSFCNCsQfB0fAVFjNSYuHxckP/xAAaAQACAwEBAAAAAAAAAAAAAAAAAgMEBQEG/8QALxEAAgIBBAAEBAUFAQAAAAAAAAECEQMEEiExE0FRYQUiMqEUcYGR0SNCUsHhsf/aAAwDAQACEQMRAD8A+4IQhAAhCEACEIQAIQhAAhCEACEIQAIQvJQB6heal5rXLR2jpCjdWAUbsSFFLPCHbOqLZPK9lJnEnt8V5+J81XetxjeGxxBckeeZKDW958lF+Pj5I74bHda91JPXAk28lz+KudN0341INg9qRKRdX6Tcpph96s4s6yCuFEqF4CvVYEBCEIAEIQgAQhCABCEIAEIQgAQvFy6oFxtIErO15qS1XFR5pcVybg7+70VLLrccHVkixssC9cGuO6ralb1K9NU9BCoy+JX9KJPBHzVUZrG210rUrETJ81A/F7x6qCfxGY0cTY+as/BcPf3t7/qlDXeZgdEGk4ySRsq0tTKfqP4aXYwa4mD1MfRR82dh3XEsEEmZUQxpnwNk3+Cic2+2Ooeg02Bdxn+XmuOcXez5j3qKlQNnVDe8DoitmX6Wi/Yd+y6n6ht545GDTn2j/wChQ1seG+yJJuAN/RQjDuPie7SL26+9cuxTKQi1rE9SubmuEMoJ+5K0OcZqeFs+z19SVK/Ez4WC/lYR5lIiq99z4WiRf2iD1XpxTWDSzfp1J9SpFIbwxumwNu5wLunYeXmnsK6RJ639FQNqiJeZm4H+09k7lOKc55kGFd0mSp0LkxPa2XjCu1wxdrfXRnPsEIQunAQhCABCEIAEIQgAQhCAI6jklimkx5fVMYupAKQGJ1Wm6y9dka+VFjHF9nEzbp1PddVCSAGpfF1oBbuei9wbdDbvvueiw5STZa28WTkBjdSha57zOwiJPVdUaId4n79Oyhx+cNbYdbR5pGlVvr0OxTbpK2NDBD9TrbLk42m3YdO381VOFYuEtIaTc9ABt7ynKeAY21Q6vP8Aku7q+lUPLGl9bv8AI5q5u4mGC8bBDaNRwk2BEeYXNbOqVPaJ9yVqZjWqlwpsO3oD8Ukm3zdkkccq4ikvVliKFNntGSO/7qPE5wxlmx5e9ItyhzzNWpAIEAfUEphr6NKYAve9yCOq4mw2Rvzb+x6xtWrf2GkzJ/aFO2rToi1pMG8yehlV9fNX1LUhMiZ2BI80sSB4qh1EwQOxHbumXBJ4Ll9XHsv9li/GPq+z4W3Bcfp4TuoOcynBdd0QST9QNgkKmZvfGkQ0/qO4Poq7F5nSpDVVqNEzdxEfA/yCdJyfBNHBS54ReVMW90mdIHc3I8ioPxWkEN8XWT29VhMZ/E2mYFGm+q6IiC1g7W6pAVcwxsCTSYRpLWSAR5q3HSSffBxuCXBv8RmlMO0l0zsBcBabh90tG59Vk+Dv4e8oaqhmYsZK+iYPBBggLS02nUHaKOpzpqhhgsukIWoZQIQhAAhCEACEIQAIQhAAhCEAQ1ws5iKvIqEgEh3c2b1j0stJX2WZzSrcWny8tis7WRuJf0it0+jr/EXPdr02jfpK4ZVZWqEEkQBIB6zayVwealrA1tNzQCR4r7HeQvKGWCqajzDHkjxNMSB0XnX2X/DUbvj0oexWIJPLZ4nCJI3CYpUKdIajfvNz9VVsxtKiPygS879z/wB+a5bhHV/zKxLabohuxkdT/fRLdco48XHPC+7JcXmr6stoCRMaujesqNuSVXGalSABdo8+sm67xHEFHDgNbE+zA6+7uqWtntetGluhpJGo9O1kNepPjx5HxBbV6vs0FHD0KIGxLepvIUOM4oY0EMvp6C5AWcOGaBqr1SbEOvA8iAuG40A/k0XOMQTBj4xdd8iX8LG7m2ywq4ytUJ2Y0EEXkkeXYqOrUpMMOcXumRNz5iyRq4HGPFqTiZiNQY2PNx6eiSHBOZVRerQoCTZoc9wHfXFypIY0+3Qzy4ocX+xcVuItLY8NJndxAjyhZ3H8c4dplpdWqAwYBj1B2TVL+DJJmrii/r7Lv5uhX2W/wzo0onxHfaFZjHCu3ZXepivp/wCmEfn2OxRik3lCdxd0epsPcmsr/hbUqkOruc4/8iSfqvrmEyGnT9loj0TgaGgWPawV7HKC4XBUnqE+uTJZR/DqhSA8IK1OEyhjNmhO0WggEdbqYNVyOHzKU80nweUqUBSrwL1Woqiq3YIQhOcBCEIAEIQgAQhCABCEIAELwrxz0PgCLFussdm9dzHahcX+C1WJqSqXHYHWCFn6mcV2zQ0y29mYdXLpa5/tQ5vTcTsvWYF73umtywWiTbcCI8lcY3hptRzS6YbEBvlYXTeH4UpCJBdvdxkH3dVgTpv5TVeqxxj3yU9KvRpBpYNVVogkXJjewStU4rEzoY5jD/uGknvA7LYUcup09mtbeJAE/H3L3mC0CbwVFVcEH4tLmMb92Z/B8Ihskm5IN7kH1VieHWbuJINjeB9FZimRv0v7lxVqsA3nqFx+5DLVZZvsRpZDRBswE23k296e5DW9gNrQo3OJsBA+vuXbg1gEn0Pn5oT4I5Sk+2zqlSmDt/dvRetZAJPol213vs0QD7l2ylFy433Hmi0+hWmu2SA6YtLuyma0xJ6dPJLOfAc6b/0UQe5wGogDrvMdvVPGVHHFscGJaPCDJB29V05uppBEJXntZYeoPUx/6pGhxuYaN1ZxzbF2VyO5efCRqkg/Cdk0q/Cva0kgzO57qwBXoNPLdBFbIqZ0F6vGr1WEQsEIQugCEIQAIQhABKF5KhrYkCPNJOcYK2zqTZMXQon4po6pOrXMybi2yXNUCWn19Vl5fiKTqKJ44bH6uJMx3EpXmkxfrsofxM6SGk9D5Lx1N+1hNwf5LPyavJkfsSxxqJPUb7XkZ9y8hskE7iVFTZeXO9q3oQvBiWMiL9Cq18/MNT8uTo1iS0tCGMdA1OtPwvskcRmlzpGzgBHmuaoqvL4B6RNpUal6EyxPz4Ha2kaiTMXUDsaJIaJBErmhgxM1DLXCPQpipj6dMGYlke8IScuXwFU6SsjZSqO0yYtE91NTaxlzFrGe3dIVM1dU1tY0wCIMbSpv8H1TzHTO0bFd4v5eTso19br2R3WxkkNYOvtdPMLqnhIkvMkGY6QVzVrspskeyd/I90m3EPqND50t2M7lqK5tnVFtccL7j1XHNHgZcm7e/ooXUHO8TzF7tH9VCarKYIb1uDuZUXOfVktsNnTY+sekpW9w8cbXPX5jbXMaPMXmZleTzBq//Pqes+SV5NNkydRIBBJj3Lx2OdUvEMNnHaPTuhDeG/7f3/gc/EspgxEj3khcc1zmgl2lpuO/16JAYllM+Aa3g2JMk/2FFVzENOp9wf09j0JU0B/AfdFqzUANVmN+Lj3V9g64c2R1WAbnIq1A0uvMHtC3WXkBoA2Wzo9y76KeqhUR4L1cygFaiZm0dIQhMcBCEIAEIQgBXGVi0W3VecSH2Pv9fVS59W0sBibqnfr0hzb/AL/3dYPxHJJTo0NPiTgmNhw8THOgf9WXH4xgZMS4W+CWdgahLSetivf8KeXvEiLG31WPcvItbMa7kT/4tDrCAQl3Y9zmtiTdNMy9jdDnbbX6KU4mmxrhN23CbbJ9ujm6F/JGyuZQqOHbxSZ6J2jlEzrN946JatxMySB1bP8A2omY2vVLS1keGb29Aisa9xmsr7qJaN5TOg8X0P8AcJWvng0jQCXNJFrmAY/koGZL7LqryQZkbQT6JoVqVFsADwWnuCnVvpUiPbBvi5MUqYGtUEag3VcHt5R8VPRyimDreS4u8LpNpG0D1SGP4jDZiSA4RAJifReso16j4P5bXXDie3SO6RJfmTuM0uXtRY4nMG09oGm3qCkjjqlVrhTHsmxNh7viuX4SnTBNQzUYdRvYxsI+qXOcPe5opMlrh7WzZXOUNDGn9Kv3Y4Yow7UXD/lFj5JTmVHl2iG03TDptte3W6hYDTAc9+rTOpttIk7ieyXrZs6prZSAtBB2Alc5ZNDFK7Sv3HmUW02hz3a6rO+0+Q62XNXHVHkkDTEA6rH3D0lVVTNKdOS52pzgDPQHsB0Vfic5dUvMAWdNj0uEUWIadydv9/8Ahf1sVTbMnWRBaTEjyEJHF5wXyRZhsTMEH0WYxefUKMu5mqHNgkybbgAKvxWZ18QHCgBBvLp+gFlLHDJ8vhepYjhgvdmgx/E1PDtJJhzdiYLneQ6ndYzNeKq2JcGUAWNduP1P9/ZK4PharUquNUk6CJO4nt6LXZPkFPnsfs1rTMNmLdT7lcvFh4TtgsTknKapfcY4OwZBph86tWkzuD3Hkvr+Ao6QAsfl1KizlvYA6oRv2t27rVZfjnWFRok7EfSVb0edXUu2YvxDn6FSLNC81L0Fa6MU9BXQXC9BTI4dIXkr1dOAhCEAIZtTmmT2us8zHhoM7nYLS5iPy3LF0cXFV7HASwSfLsR9VifE4200a2jSnBpjT85Ja2O4JEEn4KF/En5gjcjTaTcdLJilmzQ50EA2UNPN2CnIaJ1atv8AlErGTLixr/Aga3EVQ8BhZDrFx3H+4BOf5dbrdzKrnB7QANoi527pfH8SgVGtm7wQAOqVFfE1R4aZBYQTqsI7iN0NJDuORryii7pvo09JDQP0n06BLYrienTBAN2usBc/TdKDIDI5tQlrvEItDvXyUlGlRpBp0guYYJO5PclCkIsWJvzkRNzOtiCWsaWhxlrz7Jj9kyzKA5uuq46p8bRsQOiTxXEbATTpjU8GzW7x1gpRlbEVbn8tjyQb+NoFpja5R2SqEuo1Ffcu6uMo0Wmm3YgkNFz7u6r2ZjiKjKRFPQC7d1vLbdQhtOh46jtTmGQ47gHolMVxQX6mUWkzdrtmlNy0NHB/ir92WX4aPHVf4mm7Z8JHSxS+Mz9o/KpiXG7QNp9eizmKzIGKlapM2cwbeUrP4/jCnTGgOALbti5M9JXY4pT4irLPhRh82R/vx+xq8djtTHvc4tIImnYzBuPeq3MOJ9MkkUwG9bSDtAWQr5tiqpJo0XCRBJBJnqfJI5bw3Xxeok6nM9oONwFcho0leR0DypOscb/Pos8bxu0PLaDS8GPEd56xKUbjq9Sq3nuLKVR0O0kSBtv0Gy1eR/w9omNZe6psAyIHmSnKuDGF1h2HFQai1urcsIE++U/iYcfGNfqPCE5txyTd+i6IP8kYAtLYcX6TEPJJPQt6LV5Bw4aOCpiqIOnxFwGoeRHkFjsq4fxAqtrtDhSYZaKhgjyjqAtmzPalZhYYG2wmIIJHvhV8k21tlKyPLp2neOvcp8LiqlPXTFNruY4w4Ai2wJBUuErGi59BmnmkEmTFyLD6rnCZrrqamOMEXkRETaPcoszdTe3mOs55AmYM7Ag+5V93Je2W6rh/+nWT0MXQq0i5mqZBaDJBIHlFlr8XnDmObTLHBzrSdmk9Vm8oy+uQ1zcUSWi4O57e9QYniL8zSea50nwuETBgke9S7q5RTy4fGyJcNpfqbDGUTh2aw9xfuTJj09FpcHWLqbXEXIBI81g8BitPhqa6kEOGsyQT0HcArZ5PmYrMJiC06SP2WpocqeRxvkwdZhlGCtfqVmZ8WGnVNNlPVpjV/QJivxQwFjWiXOGqOwmL+d1HmmVOa81abA9x3bME+Y81UZllr2vZX5T3D9TAPEB0JaOxmQmnk1MXL7DY4aaSjxXH3NTluZirqEQ5hAI9RMjyVgCqLh92suqBjmtIAGppaTBuYKvgFoYJSlBOXZm5klKkCEIU5EKZl/plZirQbd5AOoAO9L2WozEfllZCpjtOppjw/wBhZuuXFmlorfCK92BwrqhdpggQdJPW9xK5ZkdE6manlnRk2AI77qDEta5w0v0O1SXN7dZCWp5a48wtxL9RdM29kNEW6Lzz5N3ZX9zLunTw9BjXBoBZbUbkDbdc4vi6mxwg6pF9Nx5TCpxk9FjqZe9zgSZDnEh0iSY23XhzLDUeYxgBPtAAb9bISI/BhfNsnfmWJrNcKbOWWuBl3UdgFHWyhtnVqpc10y0mGh3cRe10q7iSq4yxmkOES4wQRus/jM/oMDTWrc1zZ8IOr9tlJHHOXSJ0tvmkjTsznD0msFMayJFheOtylMXndRwO1NjiTJ3ERv7wsJieOnuIZQpBtzBO/wAAk8xwuLrUnuLzHtFmwI6kBWo6Rpre6OKcWnKCcqNNi+JaNM6qr+Y8SHDv2sqepxi+oQ2mA0T4SbQPRVuQ8OurwOU89zB/cq7zTgnEUi11NjntA7glvuUzxYIS29sfHLJKpNpJ+S7KnE4Ks945jyGOIBjYD/xbnD5BgMO+hWgajLI3DpaQSQbT/VWf8Pcm/EBxxA8LYDQbSTPQ36J7i3C4ZtN1EAAAWuJDt2kecqGebJSXS9hZ+C8vhRTb7sx+Lxldlbl0i0UXbSBIEXE7nyK0WT5XhcNh31neHUCHO672CW4a4bdUa2pWDR0g3P0TfEeJaxoY/CAtaZbqEhzhYWaf3UVuTp9FjK4usWPl+f8ABockwFJzYY+5iDMSN+iyHG2ZPw+PYwS9gax5kCxJMs1eg6q1y/izVSDWYZzHD/Y0FvxGyTFSpXlzMK+pTIdr1QHSCB4QbnquJqL2pWVccZwyPJkfHoTu4ubjQWUaTm6RBmI+iZy/LajdTXFpLhrB/wBrdjPvEJ/A8PUqVIcimKbnCXNdZ0+ZlZziLEVKJ5jSXPJawsJOnSOwHrc9YUMop5B8UozXh4uF79k+dUCKb203MdVjw6Tu7sqDLcCQzlY0up1Z1U+x/wDmLE+SvsDmFOk32RTm5Ee37z6qXkwWVKxFrMaRcFxMT5xGyeDilROpzxyVs44TY9xOlwc2TDtoaDv6prB8EMo4o1n4k1Q8xD9wSZABm/8A0la+C5bnmm5rA7xaBNn3JiNh5JHDVn1aDnlzjVM6PCQ1hB3v1XYOrXkR5ITyPepUXvFuJbTxFKCZe0iGifZ9FZcJ5oSXaDInxev9VmOGsZWFWoys7U90uJcNxAFuwEbKxzfEOoAVKLHEudcNBIjuQP3SqWzJcO/UhyYm8awT78mfRcLm1Oo4ta7xDcHf18wq93EjS8gDwgxJ6+izvClSrXqa9BDQCC42m2wU9bh2uxxFMte0mRJgif3Ws9RnnjTiuTI/C4ceRwnI2ODxQe0OGyZlV2UYI0qTWHcC/rurBq1cbbit3Zk5FFSe3o9QhCkEIq7JaQsBxZhnMlzfeO4X0OFT51l2tpCr5se5UW9Ll2SPhWI4gpsJDuYx97i8qH/NFFs6q9V2qJhpntHbZazPOA9TiQFnq38OCSs7wcd8mx4+SuCqq8X4fTGms4idMx7utknW49cP9Gg1hiJcS4/yWjp/wvPVWmC/hg0H2ZUix4k+FZFLPlfcqPmWKzHFYj2nuI2gWHwCZyzhSu8gCnJO3ij49l9owHADWfpCsaeQik9mkNAPhPcWm3nZdyZZQi9qFxqN23Z8xwnA34XTVqVW6wbNHsjyJTLKL6pkjQ249Y6jyK3PEvD9IN59XVpoidJI0kd9I3KrKOMbiwBRpuazfW5um3kN1j5pyn87NzSaiCitn6lVQzF9QmnQYS9lnRtbsElk3FLziA11OpoktM7h3QWVrRxVPBV6rmsMuaHDSJvcGUpk+OY52rxap1GB3MlItqju22WmnNN1x93/AAbx2QU8Xhxoe+m6x1MMOa4f2RdZLNckOEIDyal4DiPG4nvBM+5XGH4g01opP0NLXGo0iSDbS4Xsu8bjjiCzx+wSR4YmxHfzXZTi4qLRmYFnxZXL+37lYMViW0hVawta0yQ4EOIGwA+pXOP4xo18G/WwCoOgN56EFSZrnlQMdRbJLNnAE2Pn1VHkuHdTJ1AVC92oujbyMhClFIu48Cmt8o07tV/ss+EuKeXh9PJc5wO5Ibv+6Vwub4z8U8z+XBc0DbcW9VZ5hkz3N5tGm2I8QAiT3gdUcPY6niABTvVHT/Z0M/tdc3Sp1HhiyWGnlrl9q+iTFYrmt1zJ79vJV+VYQ1W8wVOZBMiZIg2Wrzvh+lTo6nN3/SJbPlbeVXVMXhxRb4OTsBA0Fp7aoUTi65IcepuP9KPmUbXCriGMLS4sOrSJMR/JDMXVq4/laCAJibFpidU+is+D61KjVxOokl8EPd5fpBi/VeVc7pMxJcXAPc0QCLm5UlJE0pyc5RUelwdZnw+4PAFTcSIEku677D1U1LOGUaWmowh8xf8AU7pHqqE53Vdi21JJa06YMyZ3IHUR+y1uKxuGr0XaXtc4bREtcDI32KEuSHNvgoxyK/yM/hcyLa3M5btBBExe0H4K5/z8xggtt6JJmFqNpfiKh1kyCJBhszAAHe6tcq4ooubpLZJ6aZJ8o6ohB7uCPUbJR3OF1x30aDh7HioJaAGwCBG3qrsKuyPD02Uxy6fLBvBBBnvBTtasGgk9JXpdPHw8Ss8xmqWR7USrpqy1LiB9R/ggDoP6rTYepLQV3BqIZW1A5m08sSW4lQhCtFcF45sr1CAFKuAaeiiGVN7KwQo3jiSLLJeYm3Lm9lIzBtHRMIXdkfQ48kn5nHLHZVedZLzmENcWO3Dh0I2VuVyFyeNTVMIZJQdpnyrOMPUbVFHFVg8OEiAW2B7k3M9FZZbgGBzmguPabn6Dutjm+QUcQIqMmNj1CzeJ4fqYY6qLi8bFriAQO4cd4XntVoZ38vRv49dDJjUbp/YoOJMM2k4OcPb8OxNwJAt70lhM3o02wW6HdoifO4laHNmPY5jyQ5gHskydRjrtsFVY/LGYio1zWglkyfXos2WNLhmpgyqUEp9eoplow9eq+o9hBNtMlocBs4xuouI8jpNaajCWNFyWk2HWxSOd0H03s0WcCGxe/wANk9jcjxFahDz4XA2ab++VJG+H5FmUIwampcPyZdty4UqAIvYH1t/RZWjxB+YaQaS6TGkTKucRl2LOHpUnV2sYxobZpLjA/U6YVXluD5BfW9tzXBth7IjeF1wxpvzE0zuDcuXfA8zNsaCG8l9Olu6pGq0dA3b3r3JXjD1W4hgcWOBD2tEkg3sLX1Qrmrx7Tp0xzabw5who0Hx+kWVKGOw4fVMtY6X8s/oBvAPUgJ5Pak0QQTm5QnBK/fsaxXG3PxNJpoPp02zAqCJf5d1aZo8V6cFogjZe5XmWGxNICowadw7SZPnqHVZupiazMS6g1wFGJbVO8dh5pZ3N2iLFCKkoqO1x/ZiWW5rVq1H0A4N5Zu+ATGwiU2eHa7KgqPZzBJOoQdI6WVhT4ODmuq03EdZtLvMpTI+Kqraj6PLfULDDgBIA8z0K6/mbrotPK6bxtcdlrmGDZToOqFwMCRt4ff1VPgMcKri5ghpj0J7p45vSc97alA0g6LuggyBI7b9DdI5zSbR0GlUFz/pMA8TfI/pSOK+lBhk18s1y+jQ4Gk51BzdJLS8yR0b1id1s8up0i1pY0bRsJCxGGxNepRYKDABtGqXesmFsOGMFVZS/OjUTMDYLU0F3tq16mF8QVJtunfX8lrpUGMp6mEdxCdDFy6mtxwtUYynXJjcq4crNeQbN6uBFx6dDC2NGkGgAdF2Gr1R4MEcKqI+fUTzO5AhCFOQAhCEACEIQAIQhAAiEIQAKszvCF9NzW7kGPWLKzXhaknBTjTHhPZJSPkuMr4i9M0ar39BpMT/9bAdd1xgs1dgaZmmHE3cz9eo7kd19XrUrGy+eZ7hwMU5xaAQBFviV5/U6VaZbo8npNLrFqv6co8FLl2IqVi/EVwKbYOlkbCdz5wrnAZkMbhdFNzqbtiXNcCBNtJNjt0lZ3E1xVcWkkC8tmxPr/JW+V8PPePy3wegva3T4KhGfPXLNDPiSinOVV0S59gKlNo0P12O8AmAqXL8DiC5zTSOqxI3EHYztKuMJkmLqODKjYZPifINgdgRuTC0GIzblVHM5fQQQZntI6J1hqDlNUQ/ipY/6cKkU2XtqsqasUGsosZLWkiNcjxFx9p0WjoqTiDiahUqta1zaoJAcwOAtMEFXWa5hVquawUtWo7f+7J2hwBR5Jmm0VniXOAEh0yFLigsyteRC5xwtTydvyQrTzyhoYymBT0gDTsWgWgd1X55XbWYeUC8tM23FjcK0pscAKT8I6pUEgHSDTnuXTYKbAZHiW0hh+TTaXWdVaYbpJPstiSY7rkdJknK6EWpxYpWr/VlRwbxPSGHFOs8Mc0mJ/UJ+qYwHF2HYagAcwvc4yabr2gGY6wpqv8KiHzTqAMBkNLSY8t+8n3quzbKn4R7TVql7XAgCA1oPlPX3qXJp8mNOTQ8Hps83sffaKKtmnOr8pzZa+ZkWIHRW2b0HaKbqbNTKQLXBo2B6juBCuauV0KtJrgWtc72SI3Nrd1oeGeGTRadb9ZMdIA9y5p9PLM+OESZ9fjxpNLlGN4Rzkl4bTa50noDbvPZfVqTYAUVPBtbsAPcpwtvS6XwF2ee1uqWpnuSo9QhCuFEEIQgAQhCABCT57+7flP3I57+7flP3IAcQk+e/u35T9yOe/u35T9yAHEJPnv7t+U/cjnv7t+U/cgBxCT57+7flP3I57+7flP3IAcQk+e/u35T9yOe/u35T9yAGyFWZvkNLECKjZ7GSCPQhMfiH92/KfuXnPf3b8p+5JPHGapoeE3B7ospMVwTRdTDGg09JkObvPWZ3SmG4KqsNsU8N/wCIAdHbVJj4LTc9/dvwP3IGIf3b8p+5QPR4rUkuSytbn27d3BDh8GKbA1swOpMn1J7rP4mm0Yl2u2qNM9e4k2Wn5zv+Pyn7ktjcO2o2HsY4di0n+aj1GkWWNMXFqHBv3KehhA7EMDfabd3kOkxstK3D2Vfl2BZQBFJjGTcw0/cm+e/u35T9ybTaaOGO1C5s7yP8hllABd6AlOe/u35T9yOe/u35T9yuUQWxuFBicCyoIe0OHYif3UfPf3b8p+5H4h/dvyn7lxxT7BNp2hfD8L4am/WyiwOGxjb0GwVm1kJT8Q/u35T9yPxD+7flP3LkYRj0jspOXbHIQAk+e/u35T9yOe/u35T9yYUcQk+e/u35T9yOe/u35T9yAHEJPnv7t+U/cjnv7t+U/cgBxCT57+7flP3IQB//2Q=="/>
          <p:cNvSpPr>
            <a:spLocks noChangeAspect="1" noChangeArrowheads="1"/>
          </p:cNvSpPr>
          <p:nvPr/>
        </p:nvSpPr>
        <p:spPr bwMode="auto">
          <a:xfrm>
            <a:off x="76200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" name="Imagem 35" descr="untitled.bmp"/>
          <p:cNvPicPr>
            <a:picLocks noChangeAspect="1"/>
          </p:cNvPicPr>
          <p:nvPr/>
        </p:nvPicPr>
        <p:blipFill>
          <a:blip r:embed="rId10" cstate="print"/>
          <a:srcRect b="6947"/>
          <a:stretch>
            <a:fillRect/>
          </a:stretch>
        </p:blipFill>
        <p:spPr>
          <a:xfrm>
            <a:off x="6072198" y="5298166"/>
            <a:ext cx="1366696" cy="10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0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715172" cy="72547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Black" pitchFamily="34" charset="0"/>
              </a:rPr>
              <a:t>ALIMENTOS COMERCIALIZADOS </a:t>
            </a:r>
            <a:endParaRPr lang="pt-BR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7" name="Picture 3" descr="http://2.bp.blogspot.com/-ApGMVWacSG0/TbHrffFyjaI/AAAAAAAAACU/7tLlXoDTMac/s1600/pring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2143140" cy="2205160"/>
          </a:xfrm>
          <a:prstGeom prst="rect">
            <a:avLst/>
          </a:prstGeom>
          <a:noFill/>
        </p:spPr>
      </p:pic>
      <p:pic>
        <p:nvPicPr>
          <p:cNvPr id="1029" name="Picture 5" descr="http://2.bp.blogspot.com/-jtdkWxdMu_o/TbHrvF18MAI/AAAAAAAAACY/ySRSSVVwyxM/s1600/viena+salsicha+swif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0504"/>
            <a:ext cx="1643073" cy="1643074"/>
          </a:xfrm>
          <a:prstGeom prst="rect">
            <a:avLst/>
          </a:prstGeom>
          <a:noFill/>
        </p:spPr>
      </p:pic>
      <p:pic>
        <p:nvPicPr>
          <p:cNvPr id="1031" name="Picture 7" descr="http://4.bp.blogspot.com/-yxD0ICtFsM0/TbHsCOSctiI/AAAAAAAAACc/0lLouHlGAtg/s1600/Sopa+de+Cebola+KNORR+45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643050"/>
            <a:ext cx="1500197" cy="1500198"/>
          </a:xfrm>
          <a:prstGeom prst="rect">
            <a:avLst/>
          </a:prstGeom>
          <a:noFill/>
        </p:spPr>
      </p:pic>
      <p:pic>
        <p:nvPicPr>
          <p:cNvPr id="1033" name="Picture 9" descr="http://3.bp.blogspot.com/--eDLXw4-pxE/TbHsRf1GG5I/AAAAAAAAACg/fyBSZJVLlfg/s1600/cup+nudeu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1357298"/>
            <a:ext cx="2143139" cy="2143140"/>
          </a:xfrm>
          <a:prstGeom prst="rect">
            <a:avLst/>
          </a:prstGeom>
          <a:noFill/>
        </p:spPr>
      </p:pic>
      <p:pic>
        <p:nvPicPr>
          <p:cNvPr id="1035" name="Picture 11" descr="http://1.bp.blogspot.com/-X94ycUIqeBc/TbHsjcky7_I/AAAAAAAAACk/32smmVG9RGU/s1600/shak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5214950"/>
            <a:ext cx="1714511" cy="1428760"/>
          </a:xfrm>
          <a:prstGeom prst="rect">
            <a:avLst/>
          </a:prstGeom>
          <a:noFill/>
        </p:spPr>
      </p:pic>
      <p:pic>
        <p:nvPicPr>
          <p:cNvPr id="1037" name="Picture 13" descr="http://2.bp.blogspot.com/-l8zXOr8zgHc/TbHsw2_LTDI/AAAAAAAAACo/Lc87yfEaJ44/s1600/bac%2527o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4071942"/>
            <a:ext cx="1343025" cy="2381251"/>
          </a:xfrm>
          <a:prstGeom prst="rect">
            <a:avLst/>
          </a:prstGeom>
          <a:noFill/>
        </p:spPr>
      </p:pic>
      <p:pic>
        <p:nvPicPr>
          <p:cNvPr id="1039" name="Picture 15" descr="http://2.bp.blogspot.com/-HvSpc9BcGnM/TbHt19piAlI/AAAAAAAAACw/WW_gdI_-GTI/s1600/Olvebra_soymilk_morang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6182" y="1357298"/>
            <a:ext cx="1619261" cy="1214446"/>
          </a:xfrm>
          <a:prstGeom prst="rect">
            <a:avLst/>
          </a:prstGeom>
          <a:noFill/>
        </p:spPr>
      </p:pic>
      <p:grpSp>
        <p:nvGrpSpPr>
          <p:cNvPr id="11" name="Grupo 10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12" name="Picture 2" descr="http://3.bp.blogspot.com/-t-34Cv5EfuU/TbHubrwyXzI/AAAAAAAAAC4/f3LyJj594v0/s320/simbolo+t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13" name="Conector reto 12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30858"/>
            <a:ext cx="3191417" cy="388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226" y="548326"/>
            <a:ext cx="49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  <a:cs typeface="Arial" pitchFamily="34" charset="0"/>
              </a:rPr>
              <a:t>ATIVIDADE</a:t>
            </a:r>
            <a:endParaRPr lang="pt-BR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7062" y="164502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Dividam-se em 6 grupos.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Os grupos </a:t>
            </a: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têm 6 </a:t>
            </a:r>
            <a:r>
              <a:rPr lang="pt-BR" sz="2400" dirty="0" err="1" smtClean="0">
                <a:latin typeface="Century Gothic" pitchFamily="34" charset="0"/>
                <a:cs typeface="Arial" pitchFamily="34" charset="0"/>
              </a:rPr>
              <a:t>min</a:t>
            </a:r>
            <a:r>
              <a:rPr lang="pt-BR" sz="2400" dirty="0" smtClean="0">
                <a:latin typeface="Century Gothic" pitchFamily="34" charset="0"/>
                <a:cs typeface="Arial" pitchFamily="34" charset="0"/>
              </a:rPr>
              <a:t> para discutirem entre si.</a:t>
            </a:r>
            <a:endParaRPr lang="pt-BR" sz="2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096" y="4189405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entury Gothic" pitchFamily="34" charset="0"/>
                <a:cs typeface="Arial" pitchFamily="34" charset="0"/>
              </a:rPr>
              <a:t>Adotem uma postura sobre os  alimentos transgênicos.</a:t>
            </a:r>
            <a:endParaRPr lang="pt-BR" sz="2800" b="1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6" name="Picture 2" descr="http://3.bp.blogspot.com/-t-34Cv5EfuU/TbHubrwyXzI/AAAAAAAAAC4/f3LyJj594v0/s320/simbolo+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8" name="Conector reto 7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54708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226" y="548326"/>
            <a:ext cx="49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  <a:cs typeface="Arial" pitchFamily="34" charset="0"/>
              </a:rPr>
              <a:t>Resumo</a:t>
            </a:r>
            <a:endParaRPr lang="pt-BR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7062" y="1340768"/>
            <a:ext cx="8136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Produção de insulina, vacina (hepatite B), </a:t>
            </a:r>
            <a:r>
              <a:rPr lang="pt-BR" dirty="0" err="1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interferons</a:t>
            </a:r>
            <a:r>
              <a:rPr lang="pt-BR" dirty="0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 e outros (vitaminas, enzimas).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Toda nossa cultura é geneticamente modificada (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melhorada</a:t>
            </a:r>
            <a:r>
              <a:rPr lang="pt-BR" dirty="0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Otimização da produtividade com baixos custos.</a:t>
            </a:r>
          </a:p>
          <a:p>
            <a:pPr marL="285750" indent="-285750"/>
            <a:endParaRPr lang="pt-BR" dirty="0" smtClean="0">
              <a:solidFill>
                <a:srgbClr val="267F07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Princípio de Equivalência Substancial (Regulamentação,1992).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Alergenicidade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Não há evidências científicas suficientes.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Biodiversidade.</a:t>
            </a:r>
          </a:p>
          <a:p>
            <a:pPr marL="285750" indent="-285750"/>
            <a:endParaRPr lang="pt-BR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Potencial de cruzamento (</a:t>
            </a:r>
            <a:r>
              <a:rPr lang="pt-BR" dirty="0" err="1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Terminator</a:t>
            </a:r>
            <a:r>
              <a:rPr lang="pt-BR" dirty="0" smtClean="0">
                <a:solidFill>
                  <a:srgbClr val="267F07"/>
                </a:solidFill>
                <a:latin typeface="Century Gothic" pitchFamily="34" charset="0"/>
                <a:cs typeface="Arial" pitchFamily="34" charset="0"/>
              </a:rPr>
              <a:t>, ocorre pouco na soja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Pequenos agricultores são afetados.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Princípio da precaução.</a:t>
            </a:r>
          </a:p>
          <a:p>
            <a:pPr marL="285750" indent="-285750"/>
            <a:endParaRPr lang="pt-BR" dirty="0" smtClean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Questão da fome no mundo (Amartya Sem, Nobel de Economia de 1998</a:t>
            </a:r>
            <a:r>
              <a:rPr lang="pt-BR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).</a:t>
            </a:r>
            <a:endParaRPr lang="pt-BR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16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/>
            <a:endParaRPr lang="pt-BR" sz="16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16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4" name="Grupo 11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6" name="Picture 2" descr="http://3.bp.blogspot.com/-t-34Cv5EfuU/TbHubrwyXzI/AAAAAAAAAC4/f3LyJj594v0/s320/simbolo+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8" name="Conector reto 7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547087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226" y="548326"/>
            <a:ext cx="49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  <a:cs typeface="Arial" pitchFamily="34" charset="0"/>
              </a:rPr>
              <a:t>Maiores Informações</a:t>
            </a:r>
            <a:endParaRPr lang="pt-BR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7062" y="164502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/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4" name="Grupo 11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6" name="Picture 2" descr="http://3.bp.blogspot.com/-t-34Cv5EfuU/TbHubrwyXzI/AAAAAAAAAC4/f3LyJj594v0/s320/simbolo+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8" name="Conector reto 7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tângulo 10"/>
          <p:cNvSpPr/>
          <p:nvPr/>
        </p:nvSpPr>
        <p:spPr>
          <a:xfrm>
            <a:off x="611560" y="1639828"/>
            <a:ext cx="74168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http://www.ufrj.br/consumo</a:t>
            </a:r>
          </a:p>
          <a:p>
            <a:r>
              <a:rPr lang="pt-BR" sz="2000" dirty="0" smtClean="0"/>
              <a:t>http://www.greenpeace.org/brasil</a:t>
            </a:r>
          </a:p>
          <a:p>
            <a:r>
              <a:rPr lang="pt-BR" sz="2000" dirty="0" smtClean="0"/>
              <a:t>http://www.embrapa.br</a:t>
            </a:r>
          </a:p>
          <a:p>
            <a:r>
              <a:rPr lang="pt-BR" sz="2000" dirty="0" smtClean="0"/>
              <a:t>http://www.who.int/en</a:t>
            </a:r>
          </a:p>
          <a:p>
            <a:r>
              <a:rPr lang="pt-BR" sz="2000" dirty="0" smtClean="0"/>
              <a:t>https://www.fao.org.br/</a:t>
            </a:r>
          </a:p>
          <a:p>
            <a:r>
              <a:rPr lang="pt-BR" sz="2000" dirty="0" smtClean="0"/>
              <a:t>http://www.monsanto.com.br/</a:t>
            </a:r>
          </a:p>
          <a:p>
            <a:endParaRPr lang="pt-BR" sz="2000" dirty="0" smtClean="0"/>
          </a:p>
          <a:p>
            <a:r>
              <a:rPr lang="pt-BR" sz="2000" dirty="0" smtClean="0"/>
              <a:t>“O mundo Segundo a Monsanto”</a:t>
            </a:r>
          </a:p>
          <a:p>
            <a:r>
              <a:rPr lang="es-ES" sz="2000" dirty="0" smtClean="0"/>
              <a:t> de Marie-</a:t>
            </a:r>
            <a:r>
              <a:rPr lang="es-ES" sz="2000" dirty="0" err="1" smtClean="0"/>
              <a:t>Monique</a:t>
            </a:r>
            <a:r>
              <a:rPr lang="es-ES" sz="2000" dirty="0" smtClean="0"/>
              <a:t> </a:t>
            </a:r>
            <a:r>
              <a:rPr lang="es-ES" sz="2000" dirty="0" err="1" smtClean="0"/>
              <a:t>Robin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“</a:t>
            </a:r>
            <a:r>
              <a:rPr lang="es-ES" sz="2000" dirty="0" err="1" smtClean="0"/>
              <a:t>Transgênicos</a:t>
            </a:r>
            <a:r>
              <a:rPr lang="es-ES" sz="2000" dirty="0" smtClean="0"/>
              <a:t> Para </a:t>
            </a:r>
            <a:r>
              <a:rPr lang="es-ES" sz="2000" dirty="0" err="1" smtClean="0"/>
              <a:t>Quem</a:t>
            </a:r>
            <a:r>
              <a:rPr lang="es-ES" sz="2000" dirty="0" smtClean="0"/>
              <a:t>?: Agricultura </a:t>
            </a:r>
            <a:r>
              <a:rPr lang="es-ES" sz="2000" dirty="0" err="1" smtClean="0"/>
              <a:t>Ciência</a:t>
            </a:r>
            <a:r>
              <a:rPr lang="es-ES" sz="2000" dirty="0" smtClean="0"/>
              <a:t> e </a:t>
            </a:r>
            <a:r>
              <a:rPr lang="es-ES" sz="2000" dirty="0" err="1" smtClean="0"/>
              <a:t>Sociedade</a:t>
            </a:r>
            <a:r>
              <a:rPr lang="es-ES" sz="2000" dirty="0" smtClean="0"/>
              <a:t>”</a:t>
            </a:r>
          </a:p>
          <a:p>
            <a:r>
              <a:rPr lang="es-ES" sz="2000" dirty="0" smtClean="0"/>
              <a:t>Magda </a:t>
            </a:r>
            <a:r>
              <a:rPr lang="es-ES" sz="2000" dirty="0" err="1" smtClean="0"/>
              <a:t>Zanoni</a:t>
            </a:r>
            <a:r>
              <a:rPr lang="es-ES" sz="2000" dirty="0" smtClean="0"/>
              <a:t> e </a:t>
            </a:r>
            <a:r>
              <a:rPr lang="es-ES" sz="2000" dirty="0" err="1" smtClean="0"/>
              <a:t>Gilles</a:t>
            </a:r>
            <a:r>
              <a:rPr lang="es-ES" sz="2000" dirty="0" smtClean="0"/>
              <a:t> </a:t>
            </a:r>
            <a:r>
              <a:rPr lang="es-ES" sz="2000" dirty="0" err="1" smtClean="0"/>
              <a:t>Ferment</a:t>
            </a:r>
            <a:r>
              <a:rPr lang="es-ES" sz="2000" dirty="0" smtClean="0"/>
              <a:t> (organizadores)</a:t>
            </a:r>
          </a:p>
          <a:p>
            <a:endParaRPr lang="es-ES" sz="2000" dirty="0" smtClean="0"/>
          </a:p>
          <a:p>
            <a:r>
              <a:rPr lang="pt-BR" sz="2000" dirty="0" smtClean="0"/>
              <a:t>Definição e regulamentação: Lei de </a:t>
            </a:r>
            <a:r>
              <a:rPr lang="pt-BR" sz="2000" dirty="0" err="1" smtClean="0"/>
              <a:t>Biossegurança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(lei 11.105 de março de 2005) 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654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226" y="548326"/>
            <a:ext cx="49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Black" pitchFamily="34" charset="0"/>
                <a:cs typeface="Arial" pitchFamily="34" charset="0"/>
              </a:rPr>
              <a:t>Maiores Informações</a:t>
            </a:r>
            <a:endParaRPr lang="pt-BR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7062" y="164502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/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4" name="Grupo 11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6" name="Picture 2" descr="http://3.bp.blogspot.com/-t-34Cv5EfuU/TbHubrwyXzI/AAAAAAAAAC4/f3LyJj594v0/s320/simbolo+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8" name="Conector reto 7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tângulo 10"/>
          <p:cNvSpPr/>
          <p:nvPr/>
        </p:nvSpPr>
        <p:spPr>
          <a:xfrm>
            <a:off x="611560" y="1293723"/>
            <a:ext cx="74168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Artigos:</a:t>
            </a:r>
          </a:p>
          <a:p>
            <a:endParaRPr lang="pt-BR" sz="2000" dirty="0" smtClean="0"/>
          </a:p>
          <a:p>
            <a:pPr algn="just"/>
            <a:r>
              <a:rPr lang="en-US" sz="1400" dirty="0" smtClean="0"/>
              <a:t>[1] Schubert, D. 2005. Sensible regulations for GE food crops. </a:t>
            </a:r>
            <a:r>
              <a:rPr lang="en-US" sz="1400" b="1" dirty="0" smtClean="0"/>
              <a:t>Nature Biotechnology</a:t>
            </a:r>
            <a:r>
              <a:rPr lang="en-US" sz="1400" dirty="0" smtClean="0"/>
              <a:t>, 23 (2005), 785-787.</a:t>
            </a:r>
          </a:p>
          <a:p>
            <a:pPr algn="just"/>
            <a:r>
              <a:rPr lang="nl-NL" sz="1400" dirty="0" smtClean="0"/>
              <a:t>[2] A. Rang, B. Linke, B. Jansen. 2004. Detection of </a:t>
            </a:r>
            <a:r>
              <a:rPr lang="pt-BR" sz="1400" dirty="0" smtClean="0"/>
              <a:t>Alimentos </a:t>
            </a:r>
            <a:r>
              <a:rPr lang="pt-BR" sz="1400" dirty="0" err="1" smtClean="0"/>
              <a:t>transgénicos</a:t>
            </a:r>
            <a:r>
              <a:rPr lang="pt-BR" sz="1400" dirty="0" smtClean="0"/>
              <a:t>,Ecologistas </a:t>
            </a:r>
            <a:r>
              <a:rPr lang="pt-BR" sz="1400" dirty="0" err="1" smtClean="0"/>
              <a:t>en</a:t>
            </a:r>
            <a:r>
              <a:rPr lang="pt-BR" sz="1400" dirty="0" smtClean="0"/>
              <a:t> </a:t>
            </a:r>
            <a:r>
              <a:rPr lang="pt-BR" sz="1400" dirty="0" err="1" smtClean="0"/>
              <a:t>Acción</a:t>
            </a:r>
            <a:r>
              <a:rPr lang="pt-BR" sz="1400" dirty="0" smtClean="0"/>
              <a:t> </a:t>
            </a:r>
            <a:r>
              <a:rPr lang="pt-BR" sz="1400" dirty="0" err="1" smtClean="0"/>
              <a:t>octubre</a:t>
            </a:r>
            <a:r>
              <a:rPr lang="pt-BR" sz="1400" dirty="0" smtClean="0"/>
              <a:t> 2005 alimentos </a:t>
            </a:r>
            <a:r>
              <a:rPr lang="pt-BR" sz="1400" dirty="0" err="1" smtClean="0"/>
              <a:t>transgénicos</a:t>
            </a:r>
            <a:r>
              <a:rPr lang="pt-BR" sz="1400" dirty="0" smtClean="0"/>
              <a:t> 12 </a:t>
            </a:r>
            <a:r>
              <a:rPr lang="en-US" sz="1400" dirty="0" smtClean="0"/>
              <a:t>RNA variants transcribed from the </a:t>
            </a:r>
            <a:r>
              <a:rPr lang="en-US" sz="1400" dirty="0" err="1" smtClean="0"/>
              <a:t>transgene</a:t>
            </a:r>
            <a:r>
              <a:rPr lang="en-US" sz="1400" dirty="0" smtClean="0"/>
              <a:t> in Roundup Ready Soybean. </a:t>
            </a:r>
            <a:r>
              <a:rPr lang="en-US" sz="1400" b="1" dirty="0" smtClean="0"/>
              <a:t>Eur. Food Res. Technol.</a:t>
            </a:r>
            <a:r>
              <a:rPr lang="en-US" sz="1400" dirty="0" smtClean="0"/>
              <a:t> </a:t>
            </a:r>
            <a:r>
              <a:rPr lang="pt-BR" sz="1400" dirty="0" smtClean="0"/>
              <a:t>220: 438-443.</a:t>
            </a:r>
          </a:p>
          <a:p>
            <a:pPr algn="just"/>
            <a:r>
              <a:rPr lang="en-US" sz="1400" dirty="0" smtClean="0"/>
              <a:t>[3] </a:t>
            </a:r>
            <a:r>
              <a:rPr lang="en-US" sz="1400" dirty="0" err="1" smtClean="0"/>
              <a:t>Coghlan</a:t>
            </a:r>
            <a:r>
              <a:rPr lang="en-US" sz="1400" dirty="0" smtClean="0"/>
              <a:t>, A. (1999) Splitting headache. Monsanto’s modified soya beans are cracking up in the heat. </a:t>
            </a:r>
            <a:r>
              <a:rPr lang="en-US" sz="1400" b="1" dirty="0" smtClean="0"/>
              <a:t>New Scientist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[4] </a:t>
            </a:r>
            <a:r>
              <a:rPr lang="en-US" sz="1400" dirty="0" err="1" smtClean="0"/>
              <a:t>Saxena</a:t>
            </a:r>
            <a:r>
              <a:rPr lang="en-US" sz="1400" dirty="0" smtClean="0"/>
              <a:t> D. Y </a:t>
            </a:r>
            <a:r>
              <a:rPr lang="en-US" sz="1400" dirty="0" err="1" smtClean="0"/>
              <a:t>Stotzky</a:t>
            </a:r>
            <a:r>
              <a:rPr lang="en-US" sz="1400" dirty="0" smtClean="0"/>
              <a:t> G. 2001. Bt corn has a higher lignin content than non-Bt corn. </a:t>
            </a:r>
            <a:r>
              <a:rPr lang="en-US" sz="1400" b="1" dirty="0" smtClean="0"/>
              <a:t>American Journal of Botany</a:t>
            </a:r>
            <a:r>
              <a:rPr lang="en-US" sz="1400" dirty="0" smtClean="0"/>
              <a:t> 88:1704-1706.</a:t>
            </a:r>
          </a:p>
          <a:p>
            <a:pPr algn="just"/>
            <a:r>
              <a:rPr lang="pt-BR" sz="1400" dirty="0" smtClean="0"/>
              <a:t>[5] Nadia S., </a:t>
            </a:r>
            <a:r>
              <a:rPr lang="pt-BR" sz="1400" dirty="0" err="1" smtClean="0"/>
              <a:t>Al-Kaff</a:t>
            </a:r>
            <a:r>
              <a:rPr lang="pt-BR" sz="1400" dirty="0" smtClean="0"/>
              <a:t> </a:t>
            </a:r>
            <a:r>
              <a:rPr lang="pt-BR" sz="1400" dirty="0" err="1" smtClean="0"/>
              <a:t>et</a:t>
            </a:r>
            <a:r>
              <a:rPr lang="pt-BR" sz="1400" dirty="0" smtClean="0"/>
              <a:t> al. 2000. </a:t>
            </a:r>
            <a:r>
              <a:rPr lang="pt-BR" sz="1400" dirty="0" err="1" smtClean="0"/>
              <a:t>Plants</a:t>
            </a:r>
            <a:r>
              <a:rPr lang="pt-BR" sz="1400" dirty="0" smtClean="0"/>
              <a:t> </a:t>
            </a:r>
            <a:r>
              <a:rPr lang="pt-BR" sz="1400" dirty="0" err="1" smtClean="0"/>
              <a:t>Rendered</a:t>
            </a:r>
            <a:r>
              <a:rPr lang="pt-BR" sz="1400" dirty="0" smtClean="0"/>
              <a:t> </a:t>
            </a:r>
            <a:r>
              <a:rPr lang="pt-BR" sz="1400" dirty="0" err="1" smtClean="0"/>
              <a:t>Herbicide-Susceptible</a:t>
            </a:r>
            <a:r>
              <a:rPr lang="pt-BR" sz="1400" dirty="0" smtClean="0"/>
              <a:t> </a:t>
            </a:r>
            <a:r>
              <a:rPr lang="pt-BR" sz="1400" dirty="0" err="1" smtClean="0"/>
              <a:t>by</a:t>
            </a:r>
            <a:r>
              <a:rPr lang="pt-BR" sz="1400" dirty="0" smtClean="0"/>
              <a:t> </a:t>
            </a:r>
            <a:r>
              <a:rPr lang="pt-BR" sz="1400" dirty="0" err="1" smtClean="0"/>
              <a:t>Cauliflower</a:t>
            </a:r>
            <a:r>
              <a:rPr lang="pt-BR" sz="1400" dirty="0" smtClean="0"/>
              <a:t> </a:t>
            </a:r>
            <a:r>
              <a:rPr lang="pt-BR" sz="1400" dirty="0" err="1" smtClean="0"/>
              <a:t>Mosaic</a:t>
            </a:r>
            <a:r>
              <a:rPr lang="pt-BR" sz="1400" dirty="0" smtClean="0"/>
              <a:t> </a:t>
            </a:r>
            <a:r>
              <a:rPr lang="pt-BR" sz="1400" dirty="0" err="1" smtClean="0"/>
              <a:t>Virus-Elicited</a:t>
            </a:r>
            <a:r>
              <a:rPr lang="pt-BR" sz="1400" dirty="0" smtClean="0"/>
              <a:t> </a:t>
            </a:r>
            <a:r>
              <a:rPr lang="pt-BR" sz="1400" dirty="0" err="1" smtClean="0"/>
              <a:t>Supresión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a 35S Promoter- </a:t>
            </a:r>
            <a:r>
              <a:rPr lang="pt-BR" sz="1400" dirty="0" err="1" smtClean="0"/>
              <a:t>Regulated</a:t>
            </a:r>
            <a:r>
              <a:rPr lang="pt-BR" sz="1400" dirty="0" smtClean="0"/>
              <a:t> </a:t>
            </a:r>
            <a:r>
              <a:rPr lang="pt-BR" sz="1400" dirty="0" err="1" smtClean="0"/>
              <a:t>Transgene</a:t>
            </a:r>
            <a:r>
              <a:rPr lang="pt-BR" sz="1400" dirty="0" smtClean="0"/>
              <a:t>. </a:t>
            </a:r>
            <a:r>
              <a:rPr lang="pt-BR" sz="1400" b="1" dirty="0" err="1" smtClean="0"/>
              <a:t>Nature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Biotechnology</a:t>
            </a:r>
            <a:r>
              <a:rPr lang="pt-BR" sz="1400" dirty="0" smtClean="0"/>
              <a:t>. Vol. 18, pp. 995-999.</a:t>
            </a:r>
          </a:p>
          <a:p>
            <a:pPr algn="just"/>
            <a:r>
              <a:rPr lang="pt-BR" sz="1400" dirty="0" smtClean="0"/>
              <a:t>[6] Stewart CN Jr, </a:t>
            </a:r>
            <a:r>
              <a:rPr lang="pt-BR" sz="1400" dirty="0" err="1" smtClean="0"/>
              <a:t>Halfhill</a:t>
            </a:r>
            <a:r>
              <a:rPr lang="pt-BR" sz="1400" dirty="0" smtClean="0"/>
              <a:t> MD </a:t>
            </a:r>
            <a:r>
              <a:rPr lang="pt-BR" sz="1400" dirty="0" err="1" smtClean="0"/>
              <a:t>y.</a:t>
            </a:r>
            <a:r>
              <a:rPr lang="pt-BR" sz="1400" dirty="0" smtClean="0"/>
              <a:t>Warwick SI . 2003. </a:t>
            </a:r>
            <a:r>
              <a:rPr lang="pt-BR" sz="1400" dirty="0" err="1" smtClean="0"/>
              <a:t>Review</a:t>
            </a:r>
            <a:r>
              <a:rPr lang="pt-BR" sz="1400" dirty="0" smtClean="0"/>
              <a:t>: </a:t>
            </a:r>
            <a:r>
              <a:rPr lang="pt-BR" sz="1400" dirty="0" err="1" smtClean="0"/>
              <a:t>Transgene</a:t>
            </a:r>
            <a:r>
              <a:rPr lang="pt-BR" sz="1400" dirty="0" smtClean="0"/>
              <a:t> </a:t>
            </a:r>
            <a:r>
              <a:rPr lang="pt-BR" sz="1400" dirty="0" err="1" smtClean="0"/>
              <a:t>introgression</a:t>
            </a:r>
            <a:r>
              <a:rPr lang="pt-BR" sz="1400" dirty="0" smtClean="0"/>
              <a:t> </a:t>
            </a:r>
            <a:r>
              <a:rPr lang="pt-BR" sz="1400" dirty="0" err="1" smtClean="0"/>
              <a:t>from</a:t>
            </a:r>
            <a:r>
              <a:rPr lang="pt-BR" sz="1400" dirty="0" smtClean="0"/>
              <a:t> </a:t>
            </a:r>
            <a:r>
              <a:rPr lang="pt-BR" sz="1400" dirty="0" err="1" smtClean="0"/>
              <a:t>genetically</a:t>
            </a:r>
            <a:r>
              <a:rPr lang="pt-BR" sz="1400" dirty="0" smtClean="0"/>
              <a:t> </a:t>
            </a:r>
            <a:r>
              <a:rPr lang="pt-BR" sz="1400" dirty="0" err="1" smtClean="0"/>
              <a:t>modifi</a:t>
            </a:r>
            <a:r>
              <a:rPr lang="pt-BR" sz="1400" dirty="0" smtClean="0"/>
              <a:t> </a:t>
            </a:r>
            <a:r>
              <a:rPr lang="pt-BR" sz="1400" dirty="0" err="1" smtClean="0"/>
              <a:t>ed</a:t>
            </a:r>
            <a:r>
              <a:rPr lang="pt-BR" sz="1400" dirty="0" smtClean="0"/>
              <a:t> </a:t>
            </a:r>
            <a:r>
              <a:rPr lang="pt-BR" sz="1400" dirty="0" err="1" smtClean="0"/>
              <a:t>crops</a:t>
            </a:r>
            <a:r>
              <a:rPr lang="pt-BR" sz="1400" dirty="0" smtClean="0"/>
              <a:t> to </a:t>
            </a:r>
            <a:r>
              <a:rPr lang="pt-BR" sz="1400" dirty="0" err="1" smtClean="0"/>
              <a:t>their</a:t>
            </a:r>
            <a:r>
              <a:rPr lang="pt-BR" sz="1400" dirty="0" smtClean="0"/>
              <a:t> </a:t>
            </a:r>
            <a:r>
              <a:rPr lang="pt-BR" sz="1400" dirty="0" err="1" smtClean="0"/>
              <a:t>wild</a:t>
            </a:r>
            <a:r>
              <a:rPr lang="pt-BR" sz="1400" dirty="0" smtClean="0"/>
              <a:t> </a:t>
            </a:r>
            <a:r>
              <a:rPr lang="pt-BR" sz="1400" dirty="0" err="1" smtClean="0"/>
              <a:t>relatives</a:t>
            </a:r>
            <a:r>
              <a:rPr lang="pt-BR" sz="1400" dirty="0" smtClean="0"/>
              <a:t> – </a:t>
            </a:r>
            <a:r>
              <a:rPr lang="pt-BR" sz="1400" b="1" dirty="0" err="1" smtClean="0"/>
              <a:t>Nature</a:t>
            </a:r>
            <a:r>
              <a:rPr lang="pt-BR" sz="1400" dirty="0" smtClean="0"/>
              <a:t>. V. 4 (2003), 806.</a:t>
            </a:r>
          </a:p>
          <a:p>
            <a:pPr algn="just"/>
            <a:r>
              <a:rPr lang="pt-BR" sz="1400" dirty="0" smtClean="0"/>
              <a:t>[7] </a:t>
            </a:r>
            <a:r>
              <a:rPr lang="pt-BR" sz="1400" dirty="0" err="1" smtClean="0"/>
              <a:t>Bergelson</a:t>
            </a:r>
            <a:r>
              <a:rPr lang="pt-BR" sz="1400" dirty="0" smtClean="0"/>
              <a:t> J, </a:t>
            </a:r>
            <a:r>
              <a:rPr lang="pt-BR" sz="1400" dirty="0" err="1" smtClean="0"/>
              <a:t>Purrington</a:t>
            </a:r>
            <a:r>
              <a:rPr lang="pt-BR" sz="1400" dirty="0" smtClean="0"/>
              <a:t> CB y </a:t>
            </a:r>
            <a:r>
              <a:rPr lang="pt-BR" sz="1400" dirty="0" err="1" smtClean="0"/>
              <a:t>Wichmann</a:t>
            </a:r>
            <a:r>
              <a:rPr lang="pt-BR" sz="1400" dirty="0" smtClean="0"/>
              <a:t> G. 1998. </a:t>
            </a:r>
            <a:r>
              <a:rPr lang="pt-BR" sz="1400" dirty="0" err="1" smtClean="0"/>
              <a:t>Promiscuity</a:t>
            </a:r>
            <a:r>
              <a:rPr lang="pt-BR" sz="1400" dirty="0" smtClean="0"/>
              <a:t> in </a:t>
            </a:r>
            <a:r>
              <a:rPr lang="pt-BR" sz="1400" dirty="0" err="1" smtClean="0"/>
              <a:t>transgenic</a:t>
            </a:r>
            <a:r>
              <a:rPr lang="pt-BR" sz="1400" dirty="0" smtClean="0"/>
              <a:t> </a:t>
            </a:r>
            <a:r>
              <a:rPr lang="pt-BR" sz="1400" dirty="0" err="1" smtClean="0"/>
              <a:t>plants</a:t>
            </a:r>
            <a:r>
              <a:rPr lang="pt-BR" sz="1400" dirty="0" smtClean="0"/>
              <a:t>. </a:t>
            </a:r>
            <a:r>
              <a:rPr lang="pt-BR" sz="1400" b="1" dirty="0" err="1" smtClean="0"/>
              <a:t>Nature</a:t>
            </a:r>
            <a:r>
              <a:rPr lang="pt-BR" sz="1400" dirty="0" smtClean="0"/>
              <a:t> 1998, 395, 25.</a:t>
            </a:r>
          </a:p>
          <a:p>
            <a:pPr algn="just"/>
            <a:r>
              <a:rPr lang="pt-BR" sz="1400" dirty="0" smtClean="0"/>
              <a:t>[8] </a:t>
            </a:r>
            <a:r>
              <a:rPr lang="pt-BR" sz="1400" dirty="0" err="1" smtClean="0"/>
              <a:t>Saxena</a:t>
            </a:r>
            <a:r>
              <a:rPr lang="pt-BR" sz="1400" dirty="0" smtClean="0"/>
              <a:t> D, Flores S, y </a:t>
            </a:r>
            <a:r>
              <a:rPr lang="pt-BR" sz="1400" dirty="0" err="1" smtClean="0"/>
              <a:t>Stotzky</a:t>
            </a:r>
            <a:r>
              <a:rPr lang="pt-BR" sz="1400" dirty="0" smtClean="0"/>
              <a:t> G. 1999. </a:t>
            </a:r>
            <a:r>
              <a:rPr lang="pt-BR" sz="1400" dirty="0" err="1" smtClean="0"/>
              <a:t>Insecticidal</a:t>
            </a:r>
            <a:r>
              <a:rPr lang="pt-BR" sz="1400" dirty="0" smtClean="0"/>
              <a:t> </a:t>
            </a:r>
            <a:r>
              <a:rPr lang="pt-BR" sz="1400" dirty="0" err="1" smtClean="0"/>
              <a:t>toxin</a:t>
            </a:r>
            <a:r>
              <a:rPr lang="pt-BR" sz="1400" dirty="0" smtClean="0"/>
              <a:t> in </a:t>
            </a:r>
            <a:r>
              <a:rPr lang="pt-BR" sz="1400" dirty="0" err="1" smtClean="0"/>
              <a:t>root</a:t>
            </a:r>
            <a:r>
              <a:rPr lang="pt-BR" sz="1400" dirty="0" smtClean="0"/>
              <a:t> </a:t>
            </a:r>
            <a:r>
              <a:rPr lang="pt-BR" sz="1400" dirty="0" err="1" smtClean="0"/>
              <a:t>exudates</a:t>
            </a:r>
            <a:r>
              <a:rPr lang="pt-BR" sz="1400" dirty="0" smtClean="0"/>
              <a:t> </a:t>
            </a:r>
            <a:r>
              <a:rPr lang="pt-BR" sz="1400" dirty="0" err="1" smtClean="0"/>
              <a:t>from</a:t>
            </a:r>
            <a:r>
              <a:rPr lang="pt-BR" sz="1400" dirty="0" smtClean="0"/>
              <a:t> </a:t>
            </a:r>
            <a:r>
              <a:rPr lang="pt-BR" sz="1400" dirty="0" err="1" smtClean="0"/>
              <a:t>Bt</a:t>
            </a:r>
            <a:r>
              <a:rPr lang="pt-BR" sz="1400" dirty="0" smtClean="0"/>
              <a:t> </a:t>
            </a:r>
            <a:r>
              <a:rPr lang="pt-BR" sz="1400" dirty="0" err="1" smtClean="0"/>
              <a:t>corn</a:t>
            </a:r>
            <a:r>
              <a:rPr lang="pt-BR" sz="1400" dirty="0" smtClean="0"/>
              <a:t>. </a:t>
            </a:r>
            <a:r>
              <a:rPr lang="pt-BR" sz="1400" b="1" dirty="0" err="1" smtClean="0"/>
              <a:t>Nature</a:t>
            </a:r>
            <a:r>
              <a:rPr lang="pt-BR" sz="1400" dirty="0" smtClean="0"/>
              <a:t>, V. 402 (1999).</a:t>
            </a:r>
          </a:p>
          <a:p>
            <a:pPr algn="just"/>
            <a:r>
              <a:rPr lang="pt-BR" sz="1400" dirty="0" smtClean="0"/>
              <a:t>[9] </a:t>
            </a:r>
            <a:r>
              <a:rPr lang="en-US" sz="1400" dirty="0" smtClean="0"/>
              <a:t>Robert S. y Baumann U. 1998. Resistance to the herbicide </a:t>
            </a:r>
            <a:r>
              <a:rPr lang="en-US" sz="1400" dirty="0" err="1" smtClean="0"/>
              <a:t>glyphosate</a:t>
            </a:r>
            <a:r>
              <a:rPr lang="en-US" sz="1400" dirty="0" smtClean="0"/>
              <a:t>. </a:t>
            </a:r>
            <a:r>
              <a:rPr lang="en-US" sz="1400" b="1" dirty="0" smtClean="0"/>
              <a:t>Nature</a:t>
            </a:r>
            <a:r>
              <a:rPr lang="en-US" sz="1400" dirty="0" smtClean="0"/>
              <a:t>, 395: 25-26</a:t>
            </a:r>
          </a:p>
          <a:p>
            <a:pPr algn="just"/>
            <a:r>
              <a:rPr lang="en-US" sz="1400" dirty="0" smtClean="0"/>
              <a:t>[10] Gould F. 1998. Sustainability of transgenic insecticidal cultivars: integrating pest genetics and ecology. </a:t>
            </a:r>
            <a:r>
              <a:rPr lang="en-US" sz="1400" b="1" dirty="0" smtClean="0"/>
              <a:t>Annual Review of Entomology</a:t>
            </a:r>
            <a:r>
              <a:rPr lang="en-US" sz="1400" dirty="0" smtClean="0"/>
              <a:t> 43: 701-726.</a:t>
            </a:r>
            <a:endParaRPr lang="pt-BR" sz="1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54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Jesse Phillips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Presidente da Universidade de Hillsdale, Hillsdale, Michigan</a:t>
            </a:r>
          </a:p>
          <a:p>
            <a:pPr lvl="1"/>
            <a:endParaRPr lang="pt-BR" sz="1500" dirty="0" smtClean="0"/>
          </a:p>
          <a:p>
            <a:pPr lvl="1"/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Sociedade Passiva</a:t>
            </a:r>
          </a:p>
          <a:p>
            <a:pPr lvl="1"/>
            <a:endParaRPr lang="pt-B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Dificuldades para se comunicar em público</a:t>
            </a:r>
          </a:p>
          <a:p>
            <a:pPr lvl="1"/>
            <a:endParaRPr lang="pt-B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Discussion 66 ou Phillips 66</a:t>
            </a:r>
          </a:p>
        </p:txBody>
      </p:sp>
      <p:pic>
        <p:nvPicPr>
          <p:cNvPr id="6" name="Content Placeholder 3" descr="phi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571744"/>
            <a:ext cx="2173756" cy="2853056"/>
          </a:xfrm>
          <a:prstGeom prst="rect">
            <a:avLst/>
          </a:prstGeom>
        </p:spPr>
      </p:pic>
      <p:pic>
        <p:nvPicPr>
          <p:cNvPr id="7" name="Picture 6" descr="200px-Hillsdale_College_Seal_(Gol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00504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em se manifestar em público</a:t>
            </a:r>
            <a:endParaRPr lang="pt-BR" dirty="0"/>
          </a:p>
        </p:txBody>
      </p:sp>
      <p:pic>
        <p:nvPicPr>
          <p:cNvPr id="1026" name="Picture 2" descr="C:\Users\Matsuyama\Documents\Práticas Pedagógicas e expressão oral\Aula\41572_152979251389151_95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286000" cy="2298700"/>
          </a:xfrm>
          <a:prstGeom prst="rect">
            <a:avLst/>
          </a:prstGeom>
          <a:noFill/>
        </p:spPr>
      </p:pic>
      <p:pic>
        <p:nvPicPr>
          <p:cNvPr id="1027" name="Picture 3" descr="C:\Users\Matsuyama\Documents\Práticas Pedagógicas e expressão oral\Aula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765829" cy="2071702"/>
          </a:xfrm>
          <a:prstGeom prst="rect">
            <a:avLst/>
          </a:prstGeom>
          <a:noFill/>
        </p:spPr>
      </p:pic>
      <p:pic>
        <p:nvPicPr>
          <p:cNvPr id="1028" name="Picture 4" descr="C:\Users\Matsuyama\Documents\Práticas Pedagógicas e expressão oral\Aula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643050"/>
            <a:ext cx="1504950" cy="2133600"/>
          </a:xfrm>
          <a:prstGeom prst="rect">
            <a:avLst/>
          </a:prstGeom>
          <a:noFill/>
        </p:spPr>
      </p:pic>
      <p:pic>
        <p:nvPicPr>
          <p:cNvPr id="1031" name="Picture 7" descr="C:\Users\Matsuyama\Documents\Práticas Pedagógicas e expressão oral\Aula\arrogante_gesellschaf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2772214" cy="2109777"/>
          </a:xfrm>
          <a:prstGeom prst="rect">
            <a:avLst/>
          </a:prstGeom>
          <a:noFill/>
        </p:spPr>
      </p:pic>
      <p:pic>
        <p:nvPicPr>
          <p:cNvPr id="1032" name="Picture 8" descr="C:\Users\Matsuyama\Documents\Práticas Pedagógicas e expressão oral\Aula\vergonha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143380"/>
            <a:ext cx="2553029" cy="191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Phillips 66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Divisão em grupos de 6 membros</a:t>
            </a:r>
          </a:p>
          <a:p>
            <a:endParaRPr lang="pt-BR" dirty="0" smtClean="0"/>
          </a:p>
          <a:p>
            <a:r>
              <a:rPr lang="pt-BR" dirty="0" smtClean="0"/>
              <a:t>Discussão por 6 minutos</a:t>
            </a:r>
          </a:p>
          <a:p>
            <a:endParaRPr lang="pt-BR" dirty="0" smtClean="0"/>
          </a:p>
          <a:p>
            <a:r>
              <a:rPr lang="pt-BR" dirty="0" smtClean="0"/>
              <a:t>Contribuição com sugestões e questões</a:t>
            </a:r>
          </a:p>
          <a:p>
            <a:endParaRPr lang="pt-BR" dirty="0" smtClean="0"/>
          </a:p>
          <a:p>
            <a:r>
              <a:rPr lang="pt-BR" dirty="0" smtClean="0"/>
              <a:t>Maior liberdade individual em pequenos grupos</a:t>
            </a:r>
          </a:p>
          <a:p>
            <a:endParaRPr lang="pt-BR" dirty="0" smtClean="0"/>
          </a:p>
          <a:p>
            <a:r>
              <a:rPr lang="pt-BR" dirty="0" smtClean="0"/>
              <a:t>Encorajamento para participar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Phillips 66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Por que essa estratégia ?</a:t>
            </a:r>
          </a:p>
          <a:p>
            <a:endParaRPr lang="pt-BR" dirty="0" smtClean="0"/>
          </a:p>
          <a:p>
            <a:r>
              <a:rPr lang="pt-BR" dirty="0" smtClean="0"/>
              <a:t>O que ela desenvolve no aluno ?</a:t>
            </a:r>
          </a:p>
          <a:p>
            <a:endParaRPr lang="pt-BR" dirty="0" smtClean="0"/>
          </a:p>
          <a:p>
            <a:r>
              <a:rPr lang="pt-BR" dirty="0" smtClean="0"/>
              <a:t>Em que momento utilizá-la ?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7410" name="Picture 2" descr="C:\Users\Matsuyama\Documents\Práticas Pedagógicas e expressão oral\Aula\4108-teaching10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002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t-34Cv5EfuU/TbHubrwyXzI/AAAAAAAAAC4/f3LyJj594v0/s320/simbolo+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6498708" cy="607223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-145203" y="577974"/>
            <a:ext cx="578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TRANSGÊNICOS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500034" y="1214422"/>
            <a:ext cx="4643470" cy="1588"/>
          </a:xfrm>
          <a:prstGeom prst="line">
            <a:avLst/>
          </a:prstGeom>
          <a:ln w="60325" cmpd="sng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529361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42976" y="54832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itchFamily="34" charset="0"/>
                <a:cs typeface="Arial" pitchFamily="34" charset="0"/>
              </a:rPr>
              <a:t>O </a:t>
            </a:r>
            <a:r>
              <a:rPr lang="pt-BR" sz="2800" dirty="0" smtClean="0">
                <a:latin typeface="Arial Black" pitchFamily="34" charset="0"/>
                <a:cs typeface="Arial" pitchFamily="34" charset="0"/>
              </a:rPr>
              <a:t>QUE SÃO OS TRANSGÊNICOS?</a:t>
            </a:r>
            <a:endParaRPr lang="pt-BR" sz="2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629495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>
                <a:latin typeface="Century Gothic" pitchFamily="34" charset="0"/>
                <a:cs typeface="Arial" pitchFamily="34" charset="0"/>
              </a:rPr>
              <a:t>Espécies 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      alteradas </a:t>
            </a:r>
            <a:r>
              <a:rPr lang="pt-BR" sz="2000" dirty="0">
                <a:latin typeface="Century Gothic" pitchFamily="34" charset="0"/>
                <a:cs typeface="Arial" pitchFamily="34" charset="0"/>
              </a:rPr>
              <a:t>artificialmente e convertida a uma forma que não existe na natureza. 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Adição do gene </a:t>
            </a:r>
            <a:r>
              <a:rPr lang="pt-BR" sz="2000" dirty="0">
                <a:latin typeface="Century Gothic" pitchFamily="34" charset="0"/>
                <a:cs typeface="Arial" pitchFamily="34" charset="0"/>
              </a:rPr>
              <a:t>de um vegetal, animal, bactéria ou vírus 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dando assim novas </a:t>
            </a:r>
            <a:r>
              <a:rPr lang="pt-BR" sz="2000" dirty="0">
                <a:latin typeface="Century Gothic" pitchFamily="34" charset="0"/>
                <a:cs typeface="Arial" pitchFamily="34" charset="0"/>
              </a:rPr>
              <a:t>características à espécie modificada. 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785918" y="1785926"/>
            <a:ext cx="500066" cy="14458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73885"/>
            <a:ext cx="1643074" cy="13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000504"/>
            <a:ext cx="1928826" cy="16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929066"/>
            <a:ext cx="2152558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9" name="Picture 2" descr="http://3.bp.blogspot.com/-t-34Cv5EfuU/TbHubrwyXzI/AAAAAAAAAC4/f3LyJj594v0/s320/simbolo+t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11" name="Conector reto 10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t2.gstatic.com/images?q=tbn:ANd9GcTuxBr7AcugoNBtbELVG_5ufm6G_WZa6JcixRGdRWAJn9cUEKzBa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643446"/>
            <a:ext cx="2098214" cy="1571636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ReRxSD_q488LzWCpYB-iVc2RqoHCWt-DKIfvn7OgxFGdB2uq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371234"/>
            <a:ext cx="96239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3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47" y="3133097"/>
            <a:ext cx="6484745" cy="358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4700" y="1359274"/>
            <a:ext cx="8676456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Century Gothic" pitchFamily="34" charset="0"/>
                <a:cs typeface="Arial" pitchFamily="34" charset="0"/>
              </a:rPr>
              <a:t>D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écada </a:t>
            </a:r>
            <a:r>
              <a:rPr lang="pt-BR" sz="2000" dirty="0">
                <a:latin typeface="Century Gothic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1970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Técnica </a:t>
            </a:r>
            <a:r>
              <a:rPr lang="pt-BR" sz="2000" dirty="0">
                <a:latin typeface="Century Gothic" pitchFamily="34" charset="0"/>
                <a:cs typeface="Arial" pitchFamily="34" charset="0"/>
              </a:rPr>
              <a:t>do DNA recombinante e a engenharia 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genética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Primeiro “filhote” </a:t>
            </a:r>
            <a:r>
              <a:rPr lang="pt-BR" sz="2000" dirty="0">
                <a:latin typeface="Century Gothic" pitchFamily="34" charset="0"/>
                <a:cs typeface="Arial" pitchFamily="34" charset="0"/>
              </a:rPr>
              <a:t>comercial: insulina </a:t>
            </a:r>
            <a:r>
              <a:rPr lang="pt-BR" sz="2000" dirty="0" smtClean="0">
                <a:latin typeface="Century Gothic" pitchFamily="34" charset="0"/>
                <a:cs typeface="Arial" pitchFamily="34" charset="0"/>
              </a:rPr>
              <a:t>humana</a:t>
            </a:r>
            <a:endParaRPr lang="pt-BR" sz="2000" dirty="0"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09881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Black" pitchFamily="34" charset="0"/>
                <a:cs typeface="Arial" pitchFamily="34" charset="0"/>
              </a:rPr>
              <a:t>QUANDO SURGIRAM OS TRANSGÊNICOS?</a:t>
            </a:r>
            <a:endParaRPr lang="pt-BR" sz="24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500570"/>
            <a:ext cx="2165919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7" name="Picture 2" descr="http://3.bp.blogspot.com/-t-34Cv5EfuU/TbHubrwyXzI/AAAAAAAAAC4/f3LyJj594v0/s320/simbolo+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8" name="Conector reto 7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61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28596" y="242426"/>
            <a:ext cx="7643866" cy="959516"/>
            <a:chOff x="428596" y="242426"/>
            <a:chExt cx="7643866" cy="959516"/>
          </a:xfrm>
        </p:grpSpPr>
        <p:pic>
          <p:nvPicPr>
            <p:cNvPr id="5" name="Picture 2" descr="http://3.bp.blogspot.com/-t-34Cv5EfuU/TbHubrwyXzI/AAAAAAAAAC4/f3LyJj594v0/s320/simbolo+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42426"/>
              <a:ext cx="855106" cy="798990"/>
            </a:xfrm>
            <a:prstGeom prst="rect">
              <a:avLst/>
            </a:prstGeom>
            <a:noFill/>
          </p:spPr>
        </p:pic>
        <p:cxnSp>
          <p:nvCxnSpPr>
            <p:cNvPr id="6" name="Conector reto 5"/>
            <p:cNvCxnSpPr/>
            <p:nvPr/>
          </p:nvCxnSpPr>
          <p:spPr>
            <a:xfrm>
              <a:off x="1357290" y="1071546"/>
              <a:ext cx="6715172" cy="1588"/>
            </a:xfrm>
            <a:prstGeom prst="line">
              <a:avLst/>
            </a:prstGeom>
            <a:ln w="508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1357290" y="1200354"/>
              <a:ext cx="6715172" cy="1588"/>
            </a:xfrm>
            <a:prstGeom prst="line">
              <a:avLst/>
            </a:prstGeom>
            <a:ln w="317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1283702" y="539388"/>
            <a:ext cx="696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LEGISLAÇÃO</a:t>
            </a:r>
            <a:endParaRPr lang="pt-BR" sz="2400" b="1" dirty="0"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1556792"/>
            <a:ext cx="7388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Projeto de Lei nº04 de 2004 de Leonardo Mattos - Dispõe sobre a obrigatoriedade de informação nas embalagens e rótulos de alimentos  que contenham produtos ou substâncias de origem animal ou seus derivados em sua composição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Entre </a:t>
            </a:r>
            <a:r>
              <a:rPr lang="pt-BR" dirty="0">
                <a:latin typeface="Arial" pitchFamily="34" charset="0"/>
                <a:cs typeface="Arial" pitchFamily="34" charset="0"/>
              </a:rPr>
              <a:t>as poucas empresas que disponibilizaram produtos com tal rotulagem, está a Bunge Alimentos, que fabrica os óleos de soja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Soya</a:t>
            </a:r>
            <a:r>
              <a:rPr lang="pt-BR" dirty="0">
                <a:latin typeface="Arial" pitchFamily="34" charset="0"/>
                <a:cs typeface="Arial" pitchFamily="34" charset="0"/>
              </a:rPr>
              <a:t> e Primor.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660" y="3892530"/>
            <a:ext cx="2669406" cy="242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7291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27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lcão Envidraçad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1084</TotalTime>
  <Words>984</Words>
  <Application>Microsoft Office PowerPoint</Application>
  <PresentationFormat>Apresentação na tela (4:3)</PresentationFormat>
  <Paragraphs>127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Balcão Envidraçado</vt:lpstr>
      <vt:lpstr>Civic</vt:lpstr>
      <vt:lpstr>Phillips  66</vt:lpstr>
      <vt:lpstr>Jesse Phillips</vt:lpstr>
      <vt:lpstr>Dificuldades em se manifestar em público</vt:lpstr>
      <vt:lpstr>Phillips 66</vt:lpstr>
      <vt:lpstr>Phillips 66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ALIMENTOS COMERCIALIZADOS </vt:lpstr>
      <vt:lpstr>Slide 15</vt:lpstr>
      <vt:lpstr>Slide 16</vt:lpstr>
      <vt:lpstr>Slide 17</vt:lpstr>
      <vt:lpstr>Slide 18</vt:lpstr>
    </vt:vector>
  </TitlesOfParts>
  <Company>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Varella</dc:creator>
  <cp:lastModifiedBy>El Chacho</cp:lastModifiedBy>
  <cp:revision>94</cp:revision>
  <dcterms:created xsi:type="dcterms:W3CDTF">2011-05-09T19:44:48Z</dcterms:created>
  <dcterms:modified xsi:type="dcterms:W3CDTF">2011-05-25T18:49:39Z</dcterms:modified>
</cp:coreProperties>
</file>