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3" r:id="rId1"/>
  </p:sldMasterIdLst>
  <p:notesMasterIdLst>
    <p:notesMasterId r:id="rId22"/>
  </p:notesMasterIdLst>
  <p:sldIdLst>
    <p:sldId id="307" r:id="rId2"/>
    <p:sldId id="729" r:id="rId3"/>
    <p:sldId id="778" r:id="rId4"/>
    <p:sldId id="779" r:id="rId5"/>
    <p:sldId id="776" r:id="rId6"/>
    <p:sldId id="777" r:id="rId7"/>
    <p:sldId id="672" r:id="rId8"/>
    <p:sldId id="706" r:id="rId9"/>
    <p:sldId id="689" r:id="rId10"/>
    <p:sldId id="705" r:id="rId11"/>
    <p:sldId id="693" r:id="rId12"/>
    <p:sldId id="690" r:id="rId13"/>
    <p:sldId id="762" r:id="rId14"/>
    <p:sldId id="730" r:id="rId15"/>
    <p:sldId id="753" r:id="rId16"/>
    <p:sldId id="731" r:id="rId17"/>
    <p:sldId id="774" r:id="rId18"/>
    <p:sldId id="763" r:id="rId19"/>
    <p:sldId id="764" r:id="rId20"/>
    <p:sldId id="765" r:id="rId21"/>
  </p:sldIdLst>
  <p:sldSz cx="9144000" cy="6858000" type="screen4x3"/>
  <p:notesSz cx="68580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990033"/>
    <a:srgbClr val="FFCC00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869" autoAdjust="0"/>
    <p:restoredTop sz="94624" autoAdjust="0"/>
  </p:normalViewPr>
  <p:slideViewPr>
    <p:cSldViewPr>
      <p:cViewPr>
        <p:scale>
          <a:sx n="75" d="100"/>
          <a:sy n="75" d="100"/>
        </p:scale>
        <p:origin x="-1872" y="-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292B2A6-D667-4A07-BC0F-4E8442EDAE41}" type="doc">
      <dgm:prSet loTypeId="urn:microsoft.com/office/officeart/2005/8/layout/pyramid1" loCatId="pyramid" qsTypeId="urn:microsoft.com/office/officeart/2005/8/quickstyle/simple1" qsCatId="simple" csTypeId="urn:microsoft.com/office/officeart/2005/8/colors/accent0_1" csCatId="mainScheme" phldr="1"/>
      <dgm:spPr/>
    </dgm:pt>
    <dgm:pt modelId="{3E082319-2AF7-4E35-9556-AEF2A6E0045E}">
      <dgm:prSet phldrT="[Text]" custT="1"/>
      <dgm:spPr/>
      <dgm:t>
        <a:bodyPr/>
        <a:lstStyle/>
        <a:p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100M</a:t>
          </a:r>
          <a:endParaRPr lang="en-US" sz="2400" dirty="0">
            <a:latin typeface="Times New Roman" pitchFamily="18" charset="0"/>
            <a:cs typeface="Times New Roman" pitchFamily="18" charset="0"/>
          </a:endParaRPr>
        </a:p>
      </dgm:t>
    </dgm:pt>
    <dgm:pt modelId="{4FCDE30A-BB62-47D7-9E12-517574E9388F}" type="parTrans" cxnId="{C743C1CD-86BA-4530-9E22-AC71EAAF970E}">
      <dgm:prSet/>
      <dgm:spPr/>
      <dgm:t>
        <a:bodyPr/>
        <a:lstStyle/>
        <a:p>
          <a:endParaRPr lang="en-US"/>
        </a:p>
      </dgm:t>
    </dgm:pt>
    <dgm:pt modelId="{B7577145-2043-4574-B51B-AA3EC0E9AEBE}" type="sibTrans" cxnId="{C743C1CD-86BA-4530-9E22-AC71EAAF970E}">
      <dgm:prSet/>
      <dgm:spPr/>
      <dgm:t>
        <a:bodyPr/>
        <a:lstStyle/>
        <a:p>
          <a:endParaRPr lang="en-US"/>
        </a:p>
      </dgm:t>
    </dgm:pt>
    <dgm:pt modelId="{A9D2D2E3-222F-4D7B-A841-E540BAAB4CC3}">
      <dgm:prSet phldrT="[Text]" custT="1"/>
      <dgm:spPr/>
      <dgm:t>
        <a:bodyPr/>
        <a:lstStyle/>
        <a:p>
          <a:r>
            <a:rPr lang="en-US" sz="3600" dirty="0" smtClean="0">
              <a:latin typeface="Times New Roman" pitchFamily="18" charset="0"/>
              <a:cs typeface="Times New Roman" pitchFamily="18" charset="0"/>
            </a:rPr>
            <a:t>300M</a:t>
          </a:r>
          <a:endParaRPr lang="en-US" sz="3600" dirty="0">
            <a:latin typeface="Times New Roman" pitchFamily="18" charset="0"/>
            <a:cs typeface="Times New Roman" pitchFamily="18" charset="0"/>
          </a:endParaRPr>
        </a:p>
      </dgm:t>
    </dgm:pt>
    <dgm:pt modelId="{57A14C64-D22E-4875-B96D-92C5859235CA}" type="parTrans" cxnId="{1C48599B-9C9B-40BD-8272-33D75E2CE6CF}">
      <dgm:prSet/>
      <dgm:spPr/>
      <dgm:t>
        <a:bodyPr/>
        <a:lstStyle/>
        <a:p>
          <a:endParaRPr lang="en-US"/>
        </a:p>
      </dgm:t>
    </dgm:pt>
    <dgm:pt modelId="{7BB2DF2C-3F04-4BAF-85CD-88B273C08FAC}" type="sibTrans" cxnId="{1C48599B-9C9B-40BD-8272-33D75E2CE6CF}">
      <dgm:prSet/>
      <dgm:spPr/>
      <dgm:t>
        <a:bodyPr/>
        <a:lstStyle/>
        <a:p>
          <a:endParaRPr lang="en-US"/>
        </a:p>
      </dgm:t>
    </dgm:pt>
    <dgm:pt modelId="{E6417B81-C42D-4DAE-BF99-AFDA5B374166}">
      <dgm:prSet phldrT="[Text]" custT="1"/>
      <dgm:spPr/>
      <dgm:t>
        <a:bodyPr/>
        <a:lstStyle/>
        <a:p>
          <a:r>
            <a:rPr lang="en-US" sz="5400" dirty="0" smtClean="0">
              <a:latin typeface="Times New Roman" pitchFamily="18" charset="0"/>
              <a:cs typeface="Times New Roman" pitchFamily="18" charset="0"/>
            </a:rPr>
            <a:t>900M</a:t>
          </a:r>
          <a:endParaRPr lang="en-US" sz="5400" dirty="0">
            <a:latin typeface="Times New Roman" pitchFamily="18" charset="0"/>
            <a:cs typeface="Times New Roman" pitchFamily="18" charset="0"/>
          </a:endParaRPr>
        </a:p>
      </dgm:t>
    </dgm:pt>
    <dgm:pt modelId="{414588A3-6F0F-4B79-8ED3-5456EC294B10}" type="parTrans" cxnId="{C9372225-625D-49A9-9212-6368816FA9A4}">
      <dgm:prSet/>
      <dgm:spPr/>
      <dgm:t>
        <a:bodyPr/>
        <a:lstStyle/>
        <a:p>
          <a:endParaRPr lang="en-US"/>
        </a:p>
      </dgm:t>
    </dgm:pt>
    <dgm:pt modelId="{8089C903-1241-49BB-988E-6D2E9A9795A4}" type="sibTrans" cxnId="{C9372225-625D-49A9-9212-6368816FA9A4}">
      <dgm:prSet/>
      <dgm:spPr/>
      <dgm:t>
        <a:bodyPr/>
        <a:lstStyle/>
        <a:p>
          <a:endParaRPr lang="en-US"/>
        </a:p>
      </dgm:t>
    </dgm:pt>
    <dgm:pt modelId="{F3A16A58-CD70-44DB-8054-D43E9C985A16}" type="pres">
      <dgm:prSet presAssocID="{2292B2A6-D667-4A07-BC0F-4E8442EDAE41}" presName="Name0" presStyleCnt="0">
        <dgm:presLayoutVars>
          <dgm:dir/>
          <dgm:animLvl val="lvl"/>
          <dgm:resizeHandles val="exact"/>
        </dgm:presLayoutVars>
      </dgm:prSet>
      <dgm:spPr/>
    </dgm:pt>
    <dgm:pt modelId="{2E7ACEB5-CB18-469B-B542-CC1DC730C252}" type="pres">
      <dgm:prSet presAssocID="{3E082319-2AF7-4E35-9556-AEF2A6E0045E}" presName="Name8" presStyleCnt="0"/>
      <dgm:spPr/>
    </dgm:pt>
    <dgm:pt modelId="{A988B056-FF42-4386-8D99-E1227B3334D8}" type="pres">
      <dgm:prSet presAssocID="{3E082319-2AF7-4E35-9556-AEF2A6E0045E}" presName="level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5F33A4-7B48-4355-B708-5D8E4B41EDA5}" type="pres">
      <dgm:prSet presAssocID="{3E082319-2AF7-4E35-9556-AEF2A6E0045E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709CE8-D7D0-4E71-8C8A-DDD8DC42F38E}" type="pres">
      <dgm:prSet presAssocID="{A9D2D2E3-222F-4D7B-A841-E540BAAB4CC3}" presName="Name8" presStyleCnt="0"/>
      <dgm:spPr/>
    </dgm:pt>
    <dgm:pt modelId="{9C9647A5-974F-494C-84BD-2B0284490EEC}" type="pres">
      <dgm:prSet presAssocID="{A9D2D2E3-222F-4D7B-A841-E540BAAB4CC3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7714F4-732A-4744-B501-9EFB3E9A8022}" type="pres">
      <dgm:prSet presAssocID="{A9D2D2E3-222F-4D7B-A841-E540BAAB4CC3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B1EE77-A009-4AE8-A91B-06B9E56E97FF}" type="pres">
      <dgm:prSet presAssocID="{E6417B81-C42D-4DAE-BF99-AFDA5B374166}" presName="Name8" presStyleCnt="0"/>
      <dgm:spPr/>
    </dgm:pt>
    <dgm:pt modelId="{A0DC2150-95A4-444A-9C8C-6711CB52D9C6}" type="pres">
      <dgm:prSet presAssocID="{E6417B81-C42D-4DAE-BF99-AFDA5B374166}" presName="level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5C1DD3-09B0-4963-BDD0-DEF9615C73ED}" type="pres">
      <dgm:prSet presAssocID="{E6417B81-C42D-4DAE-BF99-AFDA5B374166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9372225-625D-49A9-9212-6368816FA9A4}" srcId="{2292B2A6-D667-4A07-BC0F-4E8442EDAE41}" destId="{E6417B81-C42D-4DAE-BF99-AFDA5B374166}" srcOrd="2" destOrd="0" parTransId="{414588A3-6F0F-4B79-8ED3-5456EC294B10}" sibTransId="{8089C903-1241-49BB-988E-6D2E9A9795A4}"/>
    <dgm:cxn modelId="{8B6AB568-EBC9-4BA6-BB1A-31020AF92E38}" type="presOf" srcId="{E6417B81-C42D-4DAE-BF99-AFDA5B374166}" destId="{E55C1DD3-09B0-4963-BDD0-DEF9615C73ED}" srcOrd="1" destOrd="0" presId="urn:microsoft.com/office/officeart/2005/8/layout/pyramid1"/>
    <dgm:cxn modelId="{C743C1CD-86BA-4530-9E22-AC71EAAF970E}" srcId="{2292B2A6-D667-4A07-BC0F-4E8442EDAE41}" destId="{3E082319-2AF7-4E35-9556-AEF2A6E0045E}" srcOrd="0" destOrd="0" parTransId="{4FCDE30A-BB62-47D7-9E12-517574E9388F}" sibTransId="{B7577145-2043-4574-B51B-AA3EC0E9AEBE}"/>
    <dgm:cxn modelId="{479F5C9F-F51D-4E50-B04E-A1581EEFED58}" type="presOf" srcId="{3E082319-2AF7-4E35-9556-AEF2A6E0045E}" destId="{2C5F33A4-7B48-4355-B708-5D8E4B41EDA5}" srcOrd="1" destOrd="0" presId="urn:microsoft.com/office/officeart/2005/8/layout/pyramid1"/>
    <dgm:cxn modelId="{D87587F6-430F-430D-84C2-2658569E577D}" type="presOf" srcId="{E6417B81-C42D-4DAE-BF99-AFDA5B374166}" destId="{A0DC2150-95A4-444A-9C8C-6711CB52D9C6}" srcOrd="0" destOrd="0" presId="urn:microsoft.com/office/officeart/2005/8/layout/pyramid1"/>
    <dgm:cxn modelId="{89D8C656-60F7-4E15-921B-F8839ED05F4A}" type="presOf" srcId="{3E082319-2AF7-4E35-9556-AEF2A6E0045E}" destId="{A988B056-FF42-4386-8D99-E1227B3334D8}" srcOrd="0" destOrd="0" presId="urn:microsoft.com/office/officeart/2005/8/layout/pyramid1"/>
    <dgm:cxn modelId="{4855BAEE-A2B1-490B-AC47-1897D32544AD}" type="presOf" srcId="{2292B2A6-D667-4A07-BC0F-4E8442EDAE41}" destId="{F3A16A58-CD70-44DB-8054-D43E9C985A16}" srcOrd="0" destOrd="0" presId="urn:microsoft.com/office/officeart/2005/8/layout/pyramid1"/>
    <dgm:cxn modelId="{0B6B919A-F912-44EF-AFAB-A225BC53EE7A}" type="presOf" srcId="{A9D2D2E3-222F-4D7B-A841-E540BAAB4CC3}" destId="{F17714F4-732A-4744-B501-9EFB3E9A8022}" srcOrd="1" destOrd="0" presId="urn:microsoft.com/office/officeart/2005/8/layout/pyramid1"/>
    <dgm:cxn modelId="{2842A176-B54A-4619-8B07-47CC6ACBF9DE}" type="presOf" srcId="{A9D2D2E3-222F-4D7B-A841-E540BAAB4CC3}" destId="{9C9647A5-974F-494C-84BD-2B0284490EEC}" srcOrd="0" destOrd="0" presId="urn:microsoft.com/office/officeart/2005/8/layout/pyramid1"/>
    <dgm:cxn modelId="{1C48599B-9C9B-40BD-8272-33D75E2CE6CF}" srcId="{2292B2A6-D667-4A07-BC0F-4E8442EDAE41}" destId="{A9D2D2E3-222F-4D7B-A841-E540BAAB4CC3}" srcOrd="1" destOrd="0" parTransId="{57A14C64-D22E-4875-B96D-92C5859235CA}" sibTransId="{7BB2DF2C-3F04-4BAF-85CD-88B273C08FAC}"/>
    <dgm:cxn modelId="{CA3C6946-9BC4-46A1-B429-E534B0067678}" type="presParOf" srcId="{F3A16A58-CD70-44DB-8054-D43E9C985A16}" destId="{2E7ACEB5-CB18-469B-B542-CC1DC730C252}" srcOrd="0" destOrd="0" presId="urn:microsoft.com/office/officeart/2005/8/layout/pyramid1"/>
    <dgm:cxn modelId="{7F161E52-CBD2-4320-B711-C6ABAA45822D}" type="presParOf" srcId="{2E7ACEB5-CB18-469B-B542-CC1DC730C252}" destId="{A988B056-FF42-4386-8D99-E1227B3334D8}" srcOrd="0" destOrd="0" presId="urn:microsoft.com/office/officeart/2005/8/layout/pyramid1"/>
    <dgm:cxn modelId="{88D32BC7-1BB6-40C2-BD33-20695093A97A}" type="presParOf" srcId="{2E7ACEB5-CB18-469B-B542-CC1DC730C252}" destId="{2C5F33A4-7B48-4355-B708-5D8E4B41EDA5}" srcOrd="1" destOrd="0" presId="urn:microsoft.com/office/officeart/2005/8/layout/pyramid1"/>
    <dgm:cxn modelId="{3A76EF96-8F7C-4E77-8C03-B2541D972E25}" type="presParOf" srcId="{F3A16A58-CD70-44DB-8054-D43E9C985A16}" destId="{C7709CE8-D7D0-4E71-8C8A-DDD8DC42F38E}" srcOrd="1" destOrd="0" presId="urn:microsoft.com/office/officeart/2005/8/layout/pyramid1"/>
    <dgm:cxn modelId="{8975EDEE-6734-47CE-A3B3-B6C7525BF297}" type="presParOf" srcId="{C7709CE8-D7D0-4E71-8C8A-DDD8DC42F38E}" destId="{9C9647A5-974F-494C-84BD-2B0284490EEC}" srcOrd="0" destOrd="0" presId="urn:microsoft.com/office/officeart/2005/8/layout/pyramid1"/>
    <dgm:cxn modelId="{79F56427-9E95-455B-9A60-900907B76248}" type="presParOf" srcId="{C7709CE8-D7D0-4E71-8C8A-DDD8DC42F38E}" destId="{F17714F4-732A-4744-B501-9EFB3E9A8022}" srcOrd="1" destOrd="0" presId="urn:microsoft.com/office/officeart/2005/8/layout/pyramid1"/>
    <dgm:cxn modelId="{1371D51C-F2AD-4A72-BA79-8E4BFCA5BB88}" type="presParOf" srcId="{F3A16A58-CD70-44DB-8054-D43E9C985A16}" destId="{CEB1EE77-A009-4AE8-A91B-06B9E56E97FF}" srcOrd="2" destOrd="0" presId="urn:microsoft.com/office/officeart/2005/8/layout/pyramid1"/>
    <dgm:cxn modelId="{2A18B1EA-B7BE-4439-804D-CEE4DC04C99C}" type="presParOf" srcId="{CEB1EE77-A009-4AE8-A91B-06B9E56E97FF}" destId="{A0DC2150-95A4-444A-9C8C-6711CB52D9C6}" srcOrd="0" destOrd="0" presId="urn:microsoft.com/office/officeart/2005/8/layout/pyramid1"/>
    <dgm:cxn modelId="{A3440EE2-0A19-404A-954A-B6D53061CFDE}" type="presParOf" srcId="{CEB1EE77-A009-4AE8-A91B-06B9E56E97FF}" destId="{E55C1DD3-09B0-4963-BDD0-DEF9615C73ED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292B2A6-D667-4A07-BC0F-4E8442EDAE41}" type="doc">
      <dgm:prSet loTypeId="urn:microsoft.com/office/officeart/2005/8/layout/pyramid1" loCatId="pyramid" qsTypeId="urn:microsoft.com/office/officeart/2005/8/quickstyle/simple1" qsCatId="simple" csTypeId="urn:microsoft.com/office/officeart/2005/8/colors/accent0_1" csCatId="mainScheme" phldr="1"/>
      <dgm:spPr/>
    </dgm:pt>
    <dgm:pt modelId="{3E082319-2AF7-4E35-9556-AEF2A6E0045E}">
      <dgm:prSet phldrT="[Text]" custT="1"/>
      <dgm:spPr/>
      <dgm:t>
        <a:bodyPr/>
        <a:lstStyle/>
        <a:p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100M</a:t>
          </a:r>
          <a:endParaRPr lang="en-US" sz="2400" dirty="0">
            <a:latin typeface="Times New Roman" pitchFamily="18" charset="0"/>
            <a:cs typeface="Times New Roman" pitchFamily="18" charset="0"/>
          </a:endParaRPr>
        </a:p>
      </dgm:t>
    </dgm:pt>
    <dgm:pt modelId="{4FCDE30A-BB62-47D7-9E12-517574E9388F}" type="parTrans" cxnId="{C743C1CD-86BA-4530-9E22-AC71EAAF970E}">
      <dgm:prSet/>
      <dgm:spPr/>
      <dgm:t>
        <a:bodyPr/>
        <a:lstStyle/>
        <a:p>
          <a:endParaRPr lang="en-US"/>
        </a:p>
      </dgm:t>
    </dgm:pt>
    <dgm:pt modelId="{B7577145-2043-4574-B51B-AA3EC0E9AEBE}" type="sibTrans" cxnId="{C743C1CD-86BA-4530-9E22-AC71EAAF970E}">
      <dgm:prSet/>
      <dgm:spPr/>
      <dgm:t>
        <a:bodyPr/>
        <a:lstStyle/>
        <a:p>
          <a:endParaRPr lang="en-US"/>
        </a:p>
      </dgm:t>
    </dgm:pt>
    <dgm:pt modelId="{A9D2D2E3-222F-4D7B-A841-E540BAAB4CC3}">
      <dgm:prSet phldrT="[Text]" custT="1"/>
      <dgm:spPr/>
      <dgm:t>
        <a:bodyPr/>
        <a:lstStyle/>
        <a:p>
          <a:r>
            <a:rPr lang="en-US" sz="3600" dirty="0" smtClean="0">
              <a:latin typeface="Times New Roman" pitchFamily="18" charset="0"/>
              <a:cs typeface="Times New Roman" pitchFamily="18" charset="0"/>
            </a:rPr>
            <a:t>300M</a:t>
          </a:r>
          <a:endParaRPr lang="en-US" sz="3600" dirty="0">
            <a:latin typeface="Times New Roman" pitchFamily="18" charset="0"/>
            <a:cs typeface="Times New Roman" pitchFamily="18" charset="0"/>
          </a:endParaRPr>
        </a:p>
      </dgm:t>
    </dgm:pt>
    <dgm:pt modelId="{57A14C64-D22E-4875-B96D-92C5859235CA}" type="parTrans" cxnId="{1C48599B-9C9B-40BD-8272-33D75E2CE6CF}">
      <dgm:prSet/>
      <dgm:spPr/>
      <dgm:t>
        <a:bodyPr/>
        <a:lstStyle/>
        <a:p>
          <a:endParaRPr lang="en-US"/>
        </a:p>
      </dgm:t>
    </dgm:pt>
    <dgm:pt modelId="{7BB2DF2C-3F04-4BAF-85CD-88B273C08FAC}" type="sibTrans" cxnId="{1C48599B-9C9B-40BD-8272-33D75E2CE6CF}">
      <dgm:prSet/>
      <dgm:spPr/>
      <dgm:t>
        <a:bodyPr/>
        <a:lstStyle/>
        <a:p>
          <a:endParaRPr lang="en-US"/>
        </a:p>
      </dgm:t>
    </dgm:pt>
    <dgm:pt modelId="{E6417B81-C42D-4DAE-BF99-AFDA5B374166}">
      <dgm:prSet phldrT="[Text]" custT="1"/>
      <dgm:spPr/>
      <dgm:t>
        <a:bodyPr/>
        <a:lstStyle/>
        <a:p>
          <a:r>
            <a:rPr lang="en-US" sz="5400" dirty="0" smtClean="0">
              <a:latin typeface="Times New Roman" pitchFamily="18" charset="0"/>
              <a:cs typeface="Times New Roman" pitchFamily="18" charset="0"/>
            </a:rPr>
            <a:t>900M</a:t>
          </a:r>
          <a:endParaRPr lang="en-US" sz="5400" dirty="0">
            <a:latin typeface="Times New Roman" pitchFamily="18" charset="0"/>
            <a:cs typeface="Times New Roman" pitchFamily="18" charset="0"/>
          </a:endParaRPr>
        </a:p>
      </dgm:t>
    </dgm:pt>
    <dgm:pt modelId="{414588A3-6F0F-4B79-8ED3-5456EC294B10}" type="parTrans" cxnId="{C9372225-625D-49A9-9212-6368816FA9A4}">
      <dgm:prSet/>
      <dgm:spPr/>
      <dgm:t>
        <a:bodyPr/>
        <a:lstStyle/>
        <a:p>
          <a:endParaRPr lang="en-US"/>
        </a:p>
      </dgm:t>
    </dgm:pt>
    <dgm:pt modelId="{8089C903-1241-49BB-988E-6D2E9A9795A4}" type="sibTrans" cxnId="{C9372225-625D-49A9-9212-6368816FA9A4}">
      <dgm:prSet/>
      <dgm:spPr/>
      <dgm:t>
        <a:bodyPr/>
        <a:lstStyle/>
        <a:p>
          <a:endParaRPr lang="en-US"/>
        </a:p>
      </dgm:t>
    </dgm:pt>
    <dgm:pt modelId="{F3A16A58-CD70-44DB-8054-D43E9C985A16}" type="pres">
      <dgm:prSet presAssocID="{2292B2A6-D667-4A07-BC0F-4E8442EDAE41}" presName="Name0" presStyleCnt="0">
        <dgm:presLayoutVars>
          <dgm:dir/>
          <dgm:animLvl val="lvl"/>
          <dgm:resizeHandles val="exact"/>
        </dgm:presLayoutVars>
      </dgm:prSet>
      <dgm:spPr/>
    </dgm:pt>
    <dgm:pt modelId="{2E7ACEB5-CB18-469B-B542-CC1DC730C252}" type="pres">
      <dgm:prSet presAssocID="{3E082319-2AF7-4E35-9556-AEF2A6E0045E}" presName="Name8" presStyleCnt="0"/>
      <dgm:spPr/>
    </dgm:pt>
    <dgm:pt modelId="{A988B056-FF42-4386-8D99-E1227B3334D8}" type="pres">
      <dgm:prSet presAssocID="{3E082319-2AF7-4E35-9556-AEF2A6E0045E}" presName="level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5F33A4-7B48-4355-B708-5D8E4B41EDA5}" type="pres">
      <dgm:prSet presAssocID="{3E082319-2AF7-4E35-9556-AEF2A6E0045E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709CE8-D7D0-4E71-8C8A-DDD8DC42F38E}" type="pres">
      <dgm:prSet presAssocID="{A9D2D2E3-222F-4D7B-A841-E540BAAB4CC3}" presName="Name8" presStyleCnt="0"/>
      <dgm:spPr/>
    </dgm:pt>
    <dgm:pt modelId="{9C9647A5-974F-494C-84BD-2B0284490EEC}" type="pres">
      <dgm:prSet presAssocID="{A9D2D2E3-222F-4D7B-A841-E540BAAB4CC3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7714F4-732A-4744-B501-9EFB3E9A8022}" type="pres">
      <dgm:prSet presAssocID="{A9D2D2E3-222F-4D7B-A841-E540BAAB4CC3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B1EE77-A009-4AE8-A91B-06B9E56E97FF}" type="pres">
      <dgm:prSet presAssocID="{E6417B81-C42D-4DAE-BF99-AFDA5B374166}" presName="Name8" presStyleCnt="0"/>
      <dgm:spPr/>
    </dgm:pt>
    <dgm:pt modelId="{A0DC2150-95A4-444A-9C8C-6711CB52D9C6}" type="pres">
      <dgm:prSet presAssocID="{E6417B81-C42D-4DAE-BF99-AFDA5B374166}" presName="level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5C1DD3-09B0-4963-BDD0-DEF9615C73ED}" type="pres">
      <dgm:prSet presAssocID="{E6417B81-C42D-4DAE-BF99-AFDA5B374166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9372225-625D-49A9-9212-6368816FA9A4}" srcId="{2292B2A6-D667-4A07-BC0F-4E8442EDAE41}" destId="{E6417B81-C42D-4DAE-BF99-AFDA5B374166}" srcOrd="2" destOrd="0" parTransId="{414588A3-6F0F-4B79-8ED3-5456EC294B10}" sibTransId="{8089C903-1241-49BB-988E-6D2E9A9795A4}"/>
    <dgm:cxn modelId="{C743C1CD-86BA-4530-9E22-AC71EAAF970E}" srcId="{2292B2A6-D667-4A07-BC0F-4E8442EDAE41}" destId="{3E082319-2AF7-4E35-9556-AEF2A6E0045E}" srcOrd="0" destOrd="0" parTransId="{4FCDE30A-BB62-47D7-9E12-517574E9388F}" sibTransId="{B7577145-2043-4574-B51B-AA3EC0E9AEBE}"/>
    <dgm:cxn modelId="{90C66C96-11C0-4BA6-A741-09A354206B45}" type="presOf" srcId="{A9D2D2E3-222F-4D7B-A841-E540BAAB4CC3}" destId="{F17714F4-732A-4744-B501-9EFB3E9A8022}" srcOrd="1" destOrd="0" presId="urn:microsoft.com/office/officeart/2005/8/layout/pyramid1"/>
    <dgm:cxn modelId="{F26FB340-1D08-4456-A015-89F2DE25B9A5}" type="presOf" srcId="{2292B2A6-D667-4A07-BC0F-4E8442EDAE41}" destId="{F3A16A58-CD70-44DB-8054-D43E9C985A16}" srcOrd="0" destOrd="0" presId="urn:microsoft.com/office/officeart/2005/8/layout/pyramid1"/>
    <dgm:cxn modelId="{51BFBE72-BEC7-439B-A4A3-CA862C739D54}" type="presOf" srcId="{E6417B81-C42D-4DAE-BF99-AFDA5B374166}" destId="{E55C1DD3-09B0-4963-BDD0-DEF9615C73ED}" srcOrd="1" destOrd="0" presId="urn:microsoft.com/office/officeart/2005/8/layout/pyramid1"/>
    <dgm:cxn modelId="{2936A2A3-C835-4589-9978-A6EA7186B9DA}" type="presOf" srcId="{A9D2D2E3-222F-4D7B-A841-E540BAAB4CC3}" destId="{9C9647A5-974F-494C-84BD-2B0284490EEC}" srcOrd="0" destOrd="0" presId="urn:microsoft.com/office/officeart/2005/8/layout/pyramid1"/>
    <dgm:cxn modelId="{6CDEF877-CA6E-41C1-8534-AADE7788F352}" type="presOf" srcId="{3E082319-2AF7-4E35-9556-AEF2A6E0045E}" destId="{2C5F33A4-7B48-4355-B708-5D8E4B41EDA5}" srcOrd="1" destOrd="0" presId="urn:microsoft.com/office/officeart/2005/8/layout/pyramid1"/>
    <dgm:cxn modelId="{313A816F-1404-4F19-861B-C1AF095C4288}" type="presOf" srcId="{3E082319-2AF7-4E35-9556-AEF2A6E0045E}" destId="{A988B056-FF42-4386-8D99-E1227B3334D8}" srcOrd="0" destOrd="0" presId="urn:microsoft.com/office/officeart/2005/8/layout/pyramid1"/>
    <dgm:cxn modelId="{31AB67A9-9168-4334-846C-F74868058AFE}" type="presOf" srcId="{E6417B81-C42D-4DAE-BF99-AFDA5B374166}" destId="{A0DC2150-95A4-444A-9C8C-6711CB52D9C6}" srcOrd="0" destOrd="0" presId="urn:microsoft.com/office/officeart/2005/8/layout/pyramid1"/>
    <dgm:cxn modelId="{1C48599B-9C9B-40BD-8272-33D75E2CE6CF}" srcId="{2292B2A6-D667-4A07-BC0F-4E8442EDAE41}" destId="{A9D2D2E3-222F-4D7B-A841-E540BAAB4CC3}" srcOrd="1" destOrd="0" parTransId="{57A14C64-D22E-4875-B96D-92C5859235CA}" sibTransId="{7BB2DF2C-3F04-4BAF-85CD-88B273C08FAC}"/>
    <dgm:cxn modelId="{0D9DADB1-EA53-436F-8A71-67E6A24E7C1C}" type="presParOf" srcId="{F3A16A58-CD70-44DB-8054-D43E9C985A16}" destId="{2E7ACEB5-CB18-469B-B542-CC1DC730C252}" srcOrd="0" destOrd="0" presId="urn:microsoft.com/office/officeart/2005/8/layout/pyramid1"/>
    <dgm:cxn modelId="{1FDD5860-5261-4AE3-A81B-0B2CDDBB4F09}" type="presParOf" srcId="{2E7ACEB5-CB18-469B-B542-CC1DC730C252}" destId="{A988B056-FF42-4386-8D99-E1227B3334D8}" srcOrd="0" destOrd="0" presId="urn:microsoft.com/office/officeart/2005/8/layout/pyramid1"/>
    <dgm:cxn modelId="{4DDB21E8-FEF0-4EBF-81A4-B7528E45A6F0}" type="presParOf" srcId="{2E7ACEB5-CB18-469B-B542-CC1DC730C252}" destId="{2C5F33A4-7B48-4355-B708-5D8E4B41EDA5}" srcOrd="1" destOrd="0" presId="urn:microsoft.com/office/officeart/2005/8/layout/pyramid1"/>
    <dgm:cxn modelId="{A16CBBFB-88F9-490C-BAFC-A4E7B09C7A6F}" type="presParOf" srcId="{F3A16A58-CD70-44DB-8054-D43E9C985A16}" destId="{C7709CE8-D7D0-4E71-8C8A-DDD8DC42F38E}" srcOrd="1" destOrd="0" presId="urn:microsoft.com/office/officeart/2005/8/layout/pyramid1"/>
    <dgm:cxn modelId="{E97A2226-C88B-4307-9228-3F574554F9B6}" type="presParOf" srcId="{C7709CE8-D7D0-4E71-8C8A-DDD8DC42F38E}" destId="{9C9647A5-974F-494C-84BD-2B0284490EEC}" srcOrd="0" destOrd="0" presId="urn:microsoft.com/office/officeart/2005/8/layout/pyramid1"/>
    <dgm:cxn modelId="{90E46463-9029-4BA8-B514-2262BBA56B26}" type="presParOf" srcId="{C7709CE8-D7D0-4E71-8C8A-DDD8DC42F38E}" destId="{F17714F4-732A-4744-B501-9EFB3E9A8022}" srcOrd="1" destOrd="0" presId="urn:microsoft.com/office/officeart/2005/8/layout/pyramid1"/>
    <dgm:cxn modelId="{22B8D8B5-42FD-4CE0-A3DB-29CF0212A126}" type="presParOf" srcId="{F3A16A58-CD70-44DB-8054-D43E9C985A16}" destId="{CEB1EE77-A009-4AE8-A91B-06B9E56E97FF}" srcOrd="2" destOrd="0" presId="urn:microsoft.com/office/officeart/2005/8/layout/pyramid1"/>
    <dgm:cxn modelId="{F5DFA7AD-938A-4364-A726-F19198EB0411}" type="presParOf" srcId="{CEB1EE77-A009-4AE8-A91B-06B9E56E97FF}" destId="{A0DC2150-95A4-444A-9C8C-6711CB52D9C6}" srcOrd="0" destOrd="0" presId="urn:microsoft.com/office/officeart/2005/8/layout/pyramid1"/>
    <dgm:cxn modelId="{56980061-92F8-443B-997E-6A71D315CAA4}" type="presParOf" srcId="{CEB1EE77-A009-4AE8-A91B-06B9E56E97FF}" destId="{E55C1DD3-09B0-4963-BDD0-DEF9615C73ED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40F6FD4-49DB-457F-9500-90A75DB6A895}" type="doc">
      <dgm:prSet loTypeId="urn:microsoft.com/office/officeart/2005/8/layout/target1" loCatId="relationship" qsTypeId="urn:microsoft.com/office/officeart/2005/8/quickstyle/simple1" qsCatId="simple" csTypeId="urn:microsoft.com/office/officeart/2005/8/colors/accent1_2" csCatId="accent1" phldr="1"/>
      <dgm:spPr/>
    </dgm:pt>
    <dgm:pt modelId="{ED0801D8-38A1-436C-9692-626A5E67AAFE}">
      <dgm:prSet phldrT="[Text]"/>
      <dgm:spPr/>
      <dgm:t>
        <a:bodyPr/>
        <a:lstStyle/>
        <a:p>
          <a:pPr algn="ctr"/>
          <a:r>
            <a:rPr lang="en-US" dirty="0" smtClean="0">
              <a:latin typeface="Times New Roman" pitchFamily="18" charset="0"/>
              <a:cs typeface="Times New Roman" pitchFamily="18" charset="0"/>
            </a:rPr>
            <a:t>Local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A2155D5D-BA91-4AAD-AB26-47DCE95167CD}" type="parTrans" cxnId="{87E80BCC-A932-4CE2-86F0-0F3595BFA396}">
      <dgm:prSet/>
      <dgm:spPr/>
      <dgm:t>
        <a:bodyPr/>
        <a:lstStyle/>
        <a:p>
          <a:endParaRPr lang="en-US"/>
        </a:p>
      </dgm:t>
    </dgm:pt>
    <dgm:pt modelId="{4144C372-8E8D-49AF-83A8-29FAFFB8076E}" type="sibTrans" cxnId="{87E80BCC-A932-4CE2-86F0-0F3595BFA396}">
      <dgm:prSet/>
      <dgm:spPr/>
      <dgm:t>
        <a:bodyPr/>
        <a:lstStyle/>
        <a:p>
          <a:endParaRPr lang="en-US"/>
        </a:p>
      </dgm:t>
    </dgm:pt>
    <dgm:pt modelId="{15E30734-B054-48ED-BCAE-7DC07DFEB45F}">
      <dgm:prSet phldrT="[Text]"/>
      <dgm:spPr/>
      <dgm:t>
        <a:bodyPr/>
        <a:lstStyle/>
        <a:p>
          <a:pPr algn="ctr"/>
          <a:r>
            <a:rPr lang="en-US" dirty="0" smtClean="0">
              <a:latin typeface="Times New Roman" pitchFamily="18" charset="0"/>
              <a:cs typeface="Times New Roman" pitchFamily="18" charset="0"/>
            </a:rPr>
            <a:t>National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431D5A71-4F3C-42A2-B5B2-BD8B9CD1DDD5}" type="parTrans" cxnId="{C6EBED2B-7ACF-493A-B65E-9185AA7711DF}">
      <dgm:prSet/>
      <dgm:spPr/>
      <dgm:t>
        <a:bodyPr/>
        <a:lstStyle/>
        <a:p>
          <a:endParaRPr lang="en-US"/>
        </a:p>
      </dgm:t>
    </dgm:pt>
    <dgm:pt modelId="{0207D6AE-A099-40B4-9BFA-7A330BC192FF}" type="sibTrans" cxnId="{C6EBED2B-7ACF-493A-B65E-9185AA7711DF}">
      <dgm:prSet/>
      <dgm:spPr/>
      <dgm:t>
        <a:bodyPr/>
        <a:lstStyle/>
        <a:p>
          <a:endParaRPr lang="en-US"/>
        </a:p>
      </dgm:t>
    </dgm:pt>
    <dgm:pt modelId="{05C7A190-3227-4074-8EE8-D646A107695E}">
      <dgm:prSet phldrT="[Text]"/>
      <dgm:spPr/>
      <dgm:t>
        <a:bodyPr/>
        <a:lstStyle/>
        <a:p>
          <a:pPr algn="ctr"/>
          <a:r>
            <a:rPr lang="en-US" dirty="0" smtClean="0">
              <a:latin typeface="Times New Roman" pitchFamily="18" charset="0"/>
              <a:cs typeface="Times New Roman" pitchFamily="18" charset="0"/>
            </a:rPr>
            <a:t>International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124F404D-21D9-4F6C-9734-83C1FB72A98B}" type="parTrans" cxnId="{E89C6E18-1CAF-43EB-B829-6DD46D9CA144}">
      <dgm:prSet/>
      <dgm:spPr/>
      <dgm:t>
        <a:bodyPr/>
        <a:lstStyle/>
        <a:p>
          <a:endParaRPr lang="en-US"/>
        </a:p>
      </dgm:t>
    </dgm:pt>
    <dgm:pt modelId="{00039B77-75A6-4116-9792-51DE49977855}" type="sibTrans" cxnId="{E89C6E18-1CAF-43EB-B829-6DD46D9CA144}">
      <dgm:prSet/>
      <dgm:spPr/>
      <dgm:t>
        <a:bodyPr/>
        <a:lstStyle/>
        <a:p>
          <a:endParaRPr lang="en-US"/>
        </a:p>
      </dgm:t>
    </dgm:pt>
    <dgm:pt modelId="{F256D7A4-E805-4943-AC39-88AC92663FA1}" type="pres">
      <dgm:prSet presAssocID="{040F6FD4-49DB-457F-9500-90A75DB6A895}" presName="composite" presStyleCnt="0">
        <dgm:presLayoutVars>
          <dgm:chMax val="5"/>
          <dgm:dir/>
          <dgm:resizeHandles val="exact"/>
        </dgm:presLayoutVars>
      </dgm:prSet>
      <dgm:spPr/>
    </dgm:pt>
    <dgm:pt modelId="{859895E1-2833-4057-8609-B89AB33B152B}" type="pres">
      <dgm:prSet presAssocID="{ED0801D8-38A1-436C-9692-626A5E67AAFE}" presName="circle1" presStyleLbl="lnNode1" presStyleIdx="0" presStyleCnt="3"/>
      <dgm:spPr/>
    </dgm:pt>
    <dgm:pt modelId="{7DA97B79-6542-43BC-9E2E-6283D49259DA}" type="pres">
      <dgm:prSet presAssocID="{ED0801D8-38A1-436C-9692-626A5E67AAFE}" presName="text1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58EC85-7FFE-4651-84B7-B3383C914A68}" type="pres">
      <dgm:prSet presAssocID="{ED0801D8-38A1-436C-9692-626A5E67AAFE}" presName="line1" presStyleLbl="callout" presStyleIdx="0" presStyleCnt="6"/>
      <dgm:spPr/>
    </dgm:pt>
    <dgm:pt modelId="{486EF7D9-1714-4222-BF49-3AF65C552783}" type="pres">
      <dgm:prSet presAssocID="{ED0801D8-38A1-436C-9692-626A5E67AAFE}" presName="d1" presStyleLbl="callout" presStyleIdx="1" presStyleCnt="6"/>
      <dgm:spPr/>
    </dgm:pt>
    <dgm:pt modelId="{92379C51-E2DD-4E61-8703-667E28F8B280}" type="pres">
      <dgm:prSet presAssocID="{15E30734-B054-48ED-BCAE-7DC07DFEB45F}" presName="circle2" presStyleLbl="lnNode1" presStyleIdx="1" presStyleCnt="3"/>
      <dgm:spPr/>
    </dgm:pt>
    <dgm:pt modelId="{E050BAAA-5FF6-4A9E-A896-9DF112F171DA}" type="pres">
      <dgm:prSet presAssocID="{15E30734-B054-48ED-BCAE-7DC07DFEB45F}" presName="text2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9991DE-AD6B-4960-8EE1-0D58B08A1B18}" type="pres">
      <dgm:prSet presAssocID="{15E30734-B054-48ED-BCAE-7DC07DFEB45F}" presName="line2" presStyleLbl="callout" presStyleIdx="2" presStyleCnt="6"/>
      <dgm:spPr/>
    </dgm:pt>
    <dgm:pt modelId="{A8F386AD-F710-49C4-A916-EEE91F0E36E5}" type="pres">
      <dgm:prSet presAssocID="{15E30734-B054-48ED-BCAE-7DC07DFEB45F}" presName="d2" presStyleLbl="callout" presStyleIdx="3" presStyleCnt="6"/>
      <dgm:spPr/>
    </dgm:pt>
    <dgm:pt modelId="{320C0636-1A1C-40F5-AF8D-B20D3BDFD835}" type="pres">
      <dgm:prSet presAssocID="{05C7A190-3227-4074-8EE8-D646A107695E}" presName="circle3" presStyleLbl="lnNode1" presStyleIdx="2" presStyleCnt="3"/>
      <dgm:spPr/>
    </dgm:pt>
    <dgm:pt modelId="{0221BB61-DF4A-46B3-AF93-A3261D2621DD}" type="pres">
      <dgm:prSet presAssocID="{05C7A190-3227-4074-8EE8-D646A107695E}" presName="text3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A7C78C-AF01-4EE4-A2DA-9ABFDC80DECA}" type="pres">
      <dgm:prSet presAssocID="{05C7A190-3227-4074-8EE8-D646A107695E}" presName="line3" presStyleLbl="callout" presStyleIdx="4" presStyleCnt="6"/>
      <dgm:spPr/>
    </dgm:pt>
    <dgm:pt modelId="{9F235FDC-709C-47D1-AB9C-3F590D32F15A}" type="pres">
      <dgm:prSet presAssocID="{05C7A190-3227-4074-8EE8-D646A107695E}" presName="d3" presStyleLbl="callout" presStyleIdx="5" presStyleCnt="6"/>
      <dgm:spPr/>
    </dgm:pt>
  </dgm:ptLst>
  <dgm:cxnLst>
    <dgm:cxn modelId="{C6EBED2B-7ACF-493A-B65E-9185AA7711DF}" srcId="{040F6FD4-49DB-457F-9500-90A75DB6A895}" destId="{15E30734-B054-48ED-BCAE-7DC07DFEB45F}" srcOrd="1" destOrd="0" parTransId="{431D5A71-4F3C-42A2-B5B2-BD8B9CD1DDD5}" sibTransId="{0207D6AE-A099-40B4-9BFA-7A330BC192FF}"/>
    <dgm:cxn modelId="{87B2E920-7450-44E6-BD08-12F513D42734}" type="presOf" srcId="{05C7A190-3227-4074-8EE8-D646A107695E}" destId="{0221BB61-DF4A-46B3-AF93-A3261D2621DD}" srcOrd="0" destOrd="0" presId="urn:microsoft.com/office/officeart/2005/8/layout/target1"/>
    <dgm:cxn modelId="{6B80B725-00D6-4633-B8E5-0A74CDE1AE98}" type="presOf" srcId="{ED0801D8-38A1-436C-9692-626A5E67AAFE}" destId="{7DA97B79-6542-43BC-9E2E-6283D49259DA}" srcOrd="0" destOrd="0" presId="urn:microsoft.com/office/officeart/2005/8/layout/target1"/>
    <dgm:cxn modelId="{BE32A079-CE16-45F1-854E-B50605E4AA44}" type="presOf" srcId="{040F6FD4-49DB-457F-9500-90A75DB6A895}" destId="{F256D7A4-E805-4943-AC39-88AC92663FA1}" srcOrd="0" destOrd="0" presId="urn:microsoft.com/office/officeart/2005/8/layout/target1"/>
    <dgm:cxn modelId="{87E80BCC-A932-4CE2-86F0-0F3595BFA396}" srcId="{040F6FD4-49DB-457F-9500-90A75DB6A895}" destId="{ED0801D8-38A1-436C-9692-626A5E67AAFE}" srcOrd="0" destOrd="0" parTransId="{A2155D5D-BA91-4AAD-AB26-47DCE95167CD}" sibTransId="{4144C372-8E8D-49AF-83A8-29FAFFB8076E}"/>
    <dgm:cxn modelId="{EF17868F-12CB-4DF5-8D98-3DB5126CD477}" type="presOf" srcId="{15E30734-B054-48ED-BCAE-7DC07DFEB45F}" destId="{E050BAAA-5FF6-4A9E-A896-9DF112F171DA}" srcOrd="0" destOrd="0" presId="urn:microsoft.com/office/officeart/2005/8/layout/target1"/>
    <dgm:cxn modelId="{E89C6E18-1CAF-43EB-B829-6DD46D9CA144}" srcId="{040F6FD4-49DB-457F-9500-90A75DB6A895}" destId="{05C7A190-3227-4074-8EE8-D646A107695E}" srcOrd="2" destOrd="0" parTransId="{124F404D-21D9-4F6C-9734-83C1FB72A98B}" sibTransId="{00039B77-75A6-4116-9792-51DE49977855}"/>
    <dgm:cxn modelId="{ABD41D39-04E2-47B3-8D7A-4EFE21F4D520}" type="presParOf" srcId="{F256D7A4-E805-4943-AC39-88AC92663FA1}" destId="{859895E1-2833-4057-8609-B89AB33B152B}" srcOrd="0" destOrd="0" presId="urn:microsoft.com/office/officeart/2005/8/layout/target1"/>
    <dgm:cxn modelId="{430024AF-68F2-4A7B-87EC-56005CAC61C9}" type="presParOf" srcId="{F256D7A4-E805-4943-AC39-88AC92663FA1}" destId="{7DA97B79-6542-43BC-9E2E-6283D49259DA}" srcOrd="1" destOrd="0" presId="urn:microsoft.com/office/officeart/2005/8/layout/target1"/>
    <dgm:cxn modelId="{47021BFB-6C5F-41B9-B7E3-567726AD0A49}" type="presParOf" srcId="{F256D7A4-E805-4943-AC39-88AC92663FA1}" destId="{0658EC85-7FFE-4651-84B7-B3383C914A68}" srcOrd="2" destOrd="0" presId="urn:microsoft.com/office/officeart/2005/8/layout/target1"/>
    <dgm:cxn modelId="{6F134592-7480-4879-A684-3F7103F26E22}" type="presParOf" srcId="{F256D7A4-E805-4943-AC39-88AC92663FA1}" destId="{486EF7D9-1714-4222-BF49-3AF65C552783}" srcOrd="3" destOrd="0" presId="urn:microsoft.com/office/officeart/2005/8/layout/target1"/>
    <dgm:cxn modelId="{50EACA2D-0CF0-4223-8EB1-5429D55F1808}" type="presParOf" srcId="{F256D7A4-E805-4943-AC39-88AC92663FA1}" destId="{92379C51-E2DD-4E61-8703-667E28F8B280}" srcOrd="4" destOrd="0" presId="urn:microsoft.com/office/officeart/2005/8/layout/target1"/>
    <dgm:cxn modelId="{83AD6517-7ADA-4A92-87D9-632BC24659F5}" type="presParOf" srcId="{F256D7A4-E805-4943-AC39-88AC92663FA1}" destId="{E050BAAA-5FF6-4A9E-A896-9DF112F171DA}" srcOrd="5" destOrd="0" presId="urn:microsoft.com/office/officeart/2005/8/layout/target1"/>
    <dgm:cxn modelId="{2163B6C4-CE85-44F5-BFFC-1A66E9AFD019}" type="presParOf" srcId="{F256D7A4-E805-4943-AC39-88AC92663FA1}" destId="{5A9991DE-AD6B-4960-8EE1-0D58B08A1B18}" srcOrd="6" destOrd="0" presId="urn:microsoft.com/office/officeart/2005/8/layout/target1"/>
    <dgm:cxn modelId="{8FEE53DB-E96A-40CA-81CD-791960971EB3}" type="presParOf" srcId="{F256D7A4-E805-4943-AC39-88AC92663FA1}" destId="{A8F386AD-F710-49C4-A916-EEE91F0E36E5}" srcOrd="7" destOrd="0" presId="urn:microsoft.com/office/officeart/2005/8/layout/target1"/>
    <dgm:cxn modelId="{61108700-71EE-49F6-BA28-3860DE2B1021}" type="presParOf" srcId="{F256D7A4-E805-4943-AC39-88AC92663FA1}" destId="{320C0636-1A1C-40F5-AF8D-B20D3BDFD835}" srcOrd="8" destOrd="0" presId="urn:microsoft.com/office/officeart/2005/8/layout/target1"/>
    <dgm:cxn modelId="{42445627-A5FF-49E7-A5A1-E1AC4241E46F}" type="presParOf" srcId="{F256D7A4-E805-4943-AC39-88AC92663FA1}" destId="{0221BB61-DF4A-46B3-AF93-A3261D2621DD}" srcOrd="9" destOrd="0" presId="urn:microsoft.com/office/officeart/2005/8/layout/target1"/>
    <dgm:cxn modelId="{9F884B7A-CD7C-444E-8CA2-E9BEEF516B8F}" type="presParOf" srcId="{F256D7A4-E805-4943-AC39-88AC92663FA1}" destId="{3CA7C78C-AF01-4EE4-A2DA-9ABFDC80DECA}" srcOrd="10" destOrd="0" presId="urn:microsoft.com/office/officeart/2005/8/layout/target1"/>
    <dgm:cxn modelId="{A3724A0B-4331-449E-9C74-05A43D45F242}" type="presParOf" srcId="{F256D7A4-E805-4943-AC39-88AC92663FA1}" destId="{9F235FDC-709C-47D1-AB9C-3F590D32F15A}" srcOrd="11" destOrd="0" presId="urn:microsoft.com/office/officeart/2005/8/layout/targe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40F6FD4-49DB-457F-9500-90A75DB6A895}" type="doc">
      <dgm:prSet loTypeId="urn:microsoft.com/office/officeart/2005/8/layout/target1" loCatId="relationship" qsTypeId="urn:microsoft.com/office/officeart/2005/8/quickstyle/simple1" qsCatId="simple" csTypeId="urn:microsoft.com/office/officeart/2005/8/colors/accent1_2" csCatId="accent1" phldr="1"/>
      <dgm:spPr/>
    </dgm:pt>
    <dgm:pt modelId="{ED0801D8-38A1-436C-9692-626A5E67AAFE}">
      <dgm:prSet phldrT="[Text]"/>
      <dgm:spPr/>
      <dgm:t>
        <a:bodyPr/>
        <a:lstStyle/>
        <a:p>
          <a:pPr algn="ctr"/>
          <a:r>
            <a:rPr lang="en-US" dirty="0" smtClean="0">
              <a:latin typeface="Times New Roman" pitchFamily="18" charset="0"/>
              <a:cs typeface="Times New Roman" pitchFamily="18" charset="0"/>
            </a:rPr>
            <a:t>Local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A2155D5D-BA91-4AAD-AB26-47DCE95167CD}" type="parTrans" cxnId="{87E80BCC-A932-4CE2-86F0-0F3595BFA396}">
      <dgm:prSet/>
      <dgm:spPr/>
      <dgm:t>
        <a:bodyPr/>
        <a:lstStyle/>
        <a:p>
          <a:endParaRPr lang="en-US"/>
        </a:p>
      </dgm:t>
    </dgm:pt>
    <dgm:pt modelId="{4144C372-8E8D-49AF-83A8-29FAFFB8076E}" type="sibTrans" cxnId="{87E80BCC-A932-4CE2-86F0-0F3595BFA396}">
      <dgm:prSet/>
      <dgm:spPr/>
      <dgm:t>
        <a:bodyPr/>
        <a:lstStyle/>
        <a:p>
          <a:endParaRPr lang="en-US"/>
        </a:p>
      </dgm:t>
    </dgm:pt>
    <dgm:pt modelId="{15E30734-B054-48ED-BCAE-7DC07DFEB45F}">
      <dgm:prSet phldrT="[Text]"/>
      <dgm:spPr/>
      <dgm:t>
        <a:bodyPr/>
        <a:lstStyle/>
        <a:p>
          <a:pPr algn="ctr"/>
          <a:r>
            <a:rPr lang="en-US" dirty="0" smtClean="0">
              <a:latin typeface="Times New Roman" pitchFamily="18" charset="0"/>
              <a:cs typeface="Times New Roman" pitchFamily="18" charset="0"/>
            </a:rPr>
            <a:t>National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431D5A71-4F3C-42A2-B5B2-BD8B9CD1DDD5}" type="parTrans" cxnId="{C6EBED2B-7ACF-493A-B65E-9185AA7711DF}">
      <dgm:prSet/>
      <dgm:spPr/>
      <dgm:t>
        <a:bodyPr/>
        <a:lstStyle/>
        <a:p>
          <a:endParaRPr lang="en-US"/>
        </a:p>
      </dgm:t>
    </dgm:pt>
    <dgm:pt modelId="{0207D6AE-A099-40B4-9BFA-7A330BC192FF}" type="sibTrans" cxnId="{C6EBED2B-7ACF-493A-B65E-9185AA7711DF}">
      <dgm:prSet/>
      <dgm:spPr/>
      <dgm:t>
        <a:bodyPr/>
        <a:lstStyle/>
        <a:p>
          <a:endParaRPr lang="en-US"/>
        </a:p>
      </dgm:t>
    </dgm:pt>
    <dgm:pt modelId="{05C7A190-3227-4074-8EE8-D646A107695E}">
      <dgm:prSet phldrT="[Text]"/>
      <dgm:spPr/>
      <dgm:t>
        <a:bodyPr/>
        <a:lstStyle/>
        <a:p>
          <a:pPr algn="ctr"/>
          <a:r>
            <a:rPr lang="en-US" dirty="0" smtClean="0">
              <a:latin typeface="Times New Roman" pitchFamily="18" charset="0"/>
              <a:cs typeface="Times New Roman" pitchFamily="18" charset="0"/>
            </a:rPr>
            <a:t>International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124F404D-21D9-4F6C-9734-83C1FB72A98B}" type="parTrans" cxnId="{E89C6E18-1CAF-43EB-B829-6DD46D9CA144}">
      <dgm:prSet/>
      <dgm:spPr/>
      <dgm:t>
        <a:bodyPr/>
        <a:lstStyle/>
        <a:p>
          <a:endParaRPr lang="en-US"/>
        </a:p>
      </dgm:t>
    </dgm:pt>
    <dgm:pt modelId="{00039B77-75A6-4116-9792-51DE49977855}" type="sibTrans" cxnId="{E89C6E18-1CAF-43EB-B829-6DD46D9CA144}">
      <dgm:prSet/>
      <dgm:spPr/>
      <dgm:t>
        <a:bodyPr/>
        <a:lstStyle/>
        <a:p>
          <a:endParaRPr lang="en-US"/>
        </a:p>
      </dgm:t>
    </dgm:pt>
    <dgm:pt modelId="{F256D7A4-E805-4943-AC39-88AC92663FA1}" type="pres">
      <dgm:prSet presAssocID="{040F6FD4-49DB-457F-9500-90A75DB6A895}" presName="composite" presStyleCnt="0">
        <dgm:presLayoutVars>
          <dgm:chMax val="5"/>
          <dgm:dir/>
          <dgm:resizeHandles val="exact"/>
        </dgm:presLayoutVars>
      </dgm:prSet>
      <dgm:spPr/>
    </dgm:pt>
    <dgm:pt modelId="{859895E1-2833-4057-8609-B89AB33B152B}" type="pres">
      <dgm:prSet presAssocID="{ED0801D8-38A1-436C-9692-626A5E67AAFE}" presName="circle1" presStyleLbl="lnNode1" presStyleIdx="0" presStyleCnt="3"/>
      <dgm:spPr/>
    </dgm:pt>
    <dgm:pt modelId="{7DA97B79-6542-43BC-9E2E-6283D49259DA}" type="pres">
      <dgm:prSet presAssocID="{ED0801D8-38A1-436C-9692-626A5E67AAFE}" presName="text1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58EC85-7FFE-4651-84B7-B3383C914A68}" type="pres">
      <dgm:prSet presAssocID="{ED0801D8-38A1-436C-9692-626A5E67AAFE}" presName="line1" presStyleLbl="callout" presStyleIdx="0" presStyleCnt="6"/>
      <dgm:spPr/>
    </dgm:pt>
    <dgm:pt modelId="{486EF7D9-1714-4222-BF49-3AF65C552783}" type="pres">
      <dgm:prSet presAssocID="{ED0801D8-38A1-436C-9692-626A5E67AAFE}" presName="d1" presStyleLbl="callout" presStyleIdx="1" presStyleCnt="6"/>
      <dgm:spPr/>
    </dgm:pt>
    <dgm:pt modelId="{92379C51-E2DD-4E61-8703-667E28F8B280}" type="pres">
      <dgm:prSet presAssocID="{15E30734-B054-48ED-BCAE-7DC07DFEB45F}" presName="circle2" presStyleLbl="lnNode1" presStyleIdx="1" presStyleCnt="3"/>
      <dgm:spPr/>
    </dgm:pt>
    <dgm:pt modelId="{E050BAAA-5FF6-4A9E-A896-9DF112F171DA}" type="pres">
      <dgm:prSet presAssocID="{15E30734-B054-48ED-BCAE-7DC07DFEB45F}" presName="text2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9991DE-AD6B-4960-8EE1-0D58B08A1B18}" type="pres">
      <dgm:prSet presAssocID="{15E30734-B054-48ED-BCAE-7DC07DFEB45F}" presName="line2" presStyleLbl="callout" presStyleIdx="2" presStyleCnt="6"/>
      <dgm:spPr/>
    </dgm:pt>
    <dgm:pt modelId="{A8F386AD-F710-49C4-A916-EEE91F0E36E5}" type="pres">
      <dgm:prSet presAssocID="{15E30734-B054-48ED-BCAE-7DC07DFEB45F}" presName="d2" presStyleLbl="callout" presStyleIdx="3" presStyleCnt="6"/>
      <dgm:spPr/>
    </dgm:pt>
    <dgm:pt modelId="{320C0636-1A1C-40F5-AF8D-B20D3BDFD835}" type="pres">
      <dgm:prSet presAssocID="{05C7A190-3227-4074-8EE8-D646A107695E}" presName="circle3" presStyleLbl="lnNode1" presStyleIdx="2" presStyleCnt="3"/>
      <dgm:spPr/>
    </dgm:pt>
    <dgm:pt modelId="{0221BB61-DF4A-46B3-AF93-A3261D2621DD}" type="pres">
      <dgm:prSet presAssocID="{05C7A190-3227-4074-8EE8-D646A107695E}" presName="text3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A7C78C-AF01-4EE4-A2DA-9ABFDC80DECA}" type="pres">
      <dgm:prSet presAssocID="{05C7A190-3227-4074-8EE8-D646A107695E}" presName="line3" presStyleLbl="callout" presStyleIdx="4" presStyleCnt="6"/>
      <dgm:spPr/>
    </dgm:pt>
    <dgm:pt modelId="{9F235FDC-709C-47D1-AB9C-3F590D32F15A}" type="pres">
      <dgm:prSet presAssocID="{05C7A190-3227-4074-8EE8-D646A107695E}" presName="d3" presStyleLbl="callout" presStyleIdx="5" presStyleCnt="6"/>
      <dgm:spPr/>
    </dgm:pt>
  </dgm:ptLst>
  <dgm:cxnLst>
    <dgm:cxn modelId="{C6EBED2B-7ACF-493A-B65E-9185AA7711DF}" srcId="{040F6FD4-49DB-457F-9500-90A75DB6A895}" destId="{15E30734-B054-48ED-BCAE-7DC07DFEB45F}" srcOrd="1" destOrd="0" parTransId="{431D5A71-4F3C-42A2-B5B2-BD8B9CD1DDD5}" sibTransId="{0207D6AE-A099-40B4-9BFA-7A330BC192FF}"/>
    <dgm:cxn modelId="{A3375E1B-8A44-443E-9B8D-F2E2016E9D5F}" type="presOf" srcId="{ED0801D8-38A1-436C-9692-626A5E67AAFE}" destId="{7DA97B79-6542-43BC-9E2E-6283D49259DA}" srcOrd="0" destOrd="0" presId="urn:microsoft.com/office/officeart/2005/8/layout/target1"/>
    <dgm:cxn modelId="{D836EEBE-76E2-4EDC-9FB6-8E0DC4C3F4AB}" type="presOf" srcId="{05C7A190-3227-4074-8EE8-D646A107695E}" destId="{0221BB61-DF4A-46B3-AF93-A3261D2621DD}" srcOrd="0" destOrd="0" presId="urn:microsoft.com/office/officeart/2005/8/layout/target1"/>
    <dgm:cxn modelId="{7FD21B56-4F52-411D-8853-B16EE58BB0EC}" type="presOf" srcId="{040F6FD4-49DB-457F-9500-90A75DB6A895}" destId="{F256D7A4-E805-4943-AC39-88AC92663FA1}" srcOrd="0" destOrd="0" presId="urn:microsoft.com/office/officeart/2005/8/layout/target1"/>
    <dgm:cxn modelId="{87E80BCC-A932-4CE2-86F0-0F3595BFA396}" srcId="{040F6FD4-49DB-457F-9500-90A75DB6A895}" destId="{ED0801D8-38A1-436C-9692-626A5E67AAFE}" srcOrd="0" destOrd="0" parTransId="{A2155D5D-BA91-4AAD-AB26-47DCE95167CD}" sibTransId="{4144C372-8E8D-49AF-83A8-29FAFFB8076E}"/>
    <dgm:cxn modelId="{E89C6E18-1CAF-43EB-B829-6DD46D9CA144}" srcId="{040F6FD4-49DB-457F-9500-90A75DB6A895}" destId="{05C7A190-3227-4074-8EE8-D646A107695E}" srcOrd="2" destOrd="0" parTransId="{124F404D-21D9-4F6C-9734-83C1FB72A98B}" sibTransId="{00039B77-75A6-4116-9792-51DE49977855}"/>
    <dgm:cxn modelId="{D6C32992-1B37-470C-81D0-36E84D7B7132}" type="presOf" srcId="{15E30734-B054-48ED-BCAE-7DC07DFEB45F}" destId="{E050BAAA-5FF6-4A9E-A896-9DF112F171DA}" srcOrd="0" destOrd="0" presId="urn:microsoft.com/office/officeart/2005/8/layout/target1"/>
    <dgm:cxn modelId="{85A2CD9F-6792-42AD-A498-F47211FBB6B9}" type="presParOf" srcId="{F256D7A4-E805-4943-AC39-88AC92663FA1}" destId="{859895E1-2833-4057-8609-B89AB33B152B}" srcOrd="0" destOrd="0" presId="urn:microsoft.com/office/officeart/2005/8/layout/target1"/>
    <dgm:cxn modelId="{5ACE7DEA-2E82-4312-A07C-C0A708DFCC23}" type="presParOf" srcId="{F256D7A4-E805-4943-AC39-88AC92663FA1}" destId="{7DA97B79-6542-43BC-9E2E-6283D49259DA}" srcOrd="1" destOrd="0" presId="urn:microsoft.com/office/officeart/2005/8/layout/target1"/>
    <dgm:cxn modelId="{DE148064-BA12-4EAA-8EC7-E7C9F970D3BB}" type="presParOf" srcId="{F256D7A4-E805-4943-AC39-88AC92663FA1}" destId="{0658EC85-7FFE-4651-84B7-B3383C914A68}" srcOrd="2" destOrd="0" presId="urn:microsoft.com/office/officeart/2005/8/layout/target1"/>
    <dgm:cxn modelId="{1D9FF30F-E804-48AE-86ED-2C32248DCB6D}" type="presParOf" srcId="{F256D7A4-E805-4943-AC39-88AC92663FA1}" destId="{486EF7D9-1714-4222-BF49-3AF65C552783}" srcOrd="3" destOrd="0" presId="urn:microsoft.com/office/officeart/2005/8/layout/target1"/>
    <dgm:cxn modelId="{AF09A77A-3632-4337-92EF-9A7E6F95CC6E}" type="presParOf" srcId="{F256D7A4-E805-4943-AC39-88AC92663FA1}" destId="{92379C51-E2DD-4E61-8703-667E28F8B280}" srcOrd="4" destOrd="0" presId="urn:microsoft.com/office/officeart/2005/8/layout/target1"/>
    <dgm:cxn modelId="{2FF22102-E7E6-4EB8-AC01-D85379465540}" type="presParOf" srcId="{F256D7A4-E805-4943-AC39-88AC92663FA1}" destId="{E050BAAA-5FF6-4A9E-A896-9DF112F171DA}" srcOrd="5" destOrd="0" presId="urn:microsoft.com/office/officeart/2005/8/layout/target1"/>
    <dgm:cxn modelId="{4907A88D-8766-4E06-ABC6-CF836DA26D08}" type="presParOf" srcId="{F256D7A4-E805-4943-AC39-88AC92663FA1}" destId="{5A9991DE-AD6B-4960-8EE1-0D58B08A1B18}" srcOrd="6" destOrd="0" presId="urn:microsoft.com/office/officeart/2005/8/layout/target1"/>
    <dgm:cxn modelId="{3B76CB6C-6A81-4D78-8765-4E2F766C260B}" type="presParOf" srcId="{F256D7A4-E805-4943-AC39-88AC92663FA1}" destId="{A8F386AD-F710-49C4-A916-EEE91F0E36E5}" srcOrd="7" destOrd="0" presId="urn:microsoft.com/office/officeart/2005/8/layout/target1"/>
    <dgm:cxn modelId="{88D1A309-1E2E-4A84-97B4-3056F132050F}" type="presParOf" srcId="{F256D7A4-E805-4943-AC39-88AC92663FA1}" destId="{320C0636-1A1C-40F5-AF8D-B20D3BDFD835}" srcOrd="8" destOrd="0" presId="urn:microsoft.com/office/officeart/2005/8/layout/target1"/>
    <dgm:cxn modelId="{6D928B42-9083-4A95-83FD-F7EBF94A2186}" type="presParOf" srcId="{F256D7A4-E805-4943-AC39-88AC92663FA1}" destId="{0221BB61-DF4A-46B3-AF93-A3261D2621DD}" srcOrd="9" destOrd="0" presId="urn:microsoft.com/office/officeart/2005/8/layout/target1"/>
    <dgm:cxn modelId="{AE57EA94-066E-481C-B15E-2AA330CDAFE3}" type="presParOf" srcId="{F256D7A4-E805-4943-AC39-88AC92663FA1}" destId="{3CA7C78C-AF01-4EE4-A2DA-9ABFDC80DECA}" srcOrd="10" destOrd="0" presId="urn:microsoft.com/office/officeart/2005/8/layout/target1"/>
    <dgm:cxn modelId="{AB7A549D-6A97-4BE9-9950-98BDE4AB0E9E}" type="presParOf" srcId="{F256D7A4-E805-4943-AC39-88AC92663FA1}" destId="{9F235FDC-709C-47D1-AB9C-3F590D32F15A}" srcOrd="11" destOrd="0" presId="urn:microsoft.com/office/officeart/2005/8/layout/targe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40F6FD4-49DB-457F-9500-90A75DB6A895}" type="doc">
      <dgm:prSet loTypeId="urn:microsoft.com/office/officeart/2005/8/layout/target1" loCatId="relationship" qsTypeId="urn:microsoft.com/office/officeart/2005/8/quickstyle/simple1" qsCatId="simple" csTypeId="urn:microsoft.com/office/officeart/2005/8/colors/accent1_2" csCatId="accent1" phldr="1"/>
      <dgm:spPr/>
    </dgm:pt>
    <dgm:pt modelId="{ED0801D8-38A1-436C-9692-626A5E67AAFE}">
      <dgm:prSet phldrT="[Text]"/>
      <dgm:spPr/>
      <dgm:t>
        <a:bodyPr/>
        <a:lstStyle/>
        <a:p>
          <a:pPr algn="ctr"/>
          <a:r>
            <a:rPr lang="en-US" dirty="0" smtClean="0">
              <a:latin typeface="Times New Roman" pitchFamily="18" charset="0"/>
              <a:cs typeface="Times New Roman" pitchFamily="18" charset="0"/>
            </a:rPr>
            <a:t>Local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A2155D5D-BA91-4AAD-AB26-47DCE95167CD}" type="parTrans" cxnId="{87E80BCC-A932-4CE2-86F0-0F3595BFA396}">
      <dgm:prSet/>
      <dgm:spPr/>
      <dgm:t>
        <a:bodyPr/>
        <a:lstStyle/>
        <a:p>
          <a:endParaRPr lang="en-US"/>
        </a:p>
      </dgm:t>
    </dgm:pt>
    <dgm:pt modelId="{4144C372-8E8D-49AF-83A8-29FAFFB8076E}" type="sibTrans" cxnId="{87E80BCC-A932-4CE2-86F0-0F3595BFA396}">
      <dgm:prSet/>
      <dgm:spPr/>
      <dgm:t>
        <a:bodyPr/>
        <a:lstStyle/>
        <a:p>
          <a:endParaRPr lang="en-US"/>
        </a:p>
      </dgm:t>
    </dgm:pt>
    <dgm:pt modelId="{15E30734-B054-48ED-BCAE-7DC07DFEB45F}">
      <dgm:prSet phldrT="[Text]"/>
      <dgm:spPr/>
      <dgm:t>
        <a:bodyPr/>
        <a:lstStyle/>
        <a:p>
          <a:pPr algn="ctr"/>
          <a:r>
            <a:rPr lang="en-US" dirty="0" smtClean="0">
              <a:latin typeface="Times New Roman" pitchFamily="18" charset="0"/>
              <a:cs typeface="Times New Roman" pitchFamily="18" charset="0"/>
            </a:rPr>
            <a:t>National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431D5A71-4F3C-42A2-B5B2-BD8B9CD1DDD5}" type="parTrans" cxnId="{C6EBED2B-7ACF-493A-B65E-9185AA7711DF}">
      <dgm:prSet/>
      <dgm:spPr/>
      <dgm:t>
        <a:bodyPr/>
        <a:lstStyle/>
        <a:p>
          <a:endParaRPr lang="en-US"/>
        </a:p>
      </dgm:t>
    </dgm:pt>
    <dgm:pt modelId="{0207D6AE-A099-40B4-9BFA-7A330BC192FF}" type="sibTrans" cxnId="{C6EBED2B-7ACF-493A-B65E-9185AA7711DF}">
      <dgm:prSet/>
      <dgm:spPr/>
      <dgm:t>
        <a:bodyPr/>
        <a:lstStyle/>
        <a:p>
          <a:endParaRPr lang="en-US"/>
        </a:p>
      </dgm:t>
    </dgm:pt>
    <dgm:pt modelId="{05C7A190-3227-4074-8EE8-D646A107695E}">
      <dgm:prSet phldrT="[Text]"/>
      <dgm:spPr/>
      <dgm:t>
        <a:bodyPr/>
        <a:lstStyle/>
        <a:p>
          <a:pPr algn="ctr"/>
          <a:r>
            <a:rPr lang="en-US" dirty="0" smtClean="0">
              <a:latin typeface="Times New Roman" pitchFamily="18" charset="0"/>
              <a:cs typeface="Times New Roman" pitchFamily="18" charset="0"/>
            </a:rPr>
            <a:t>International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124F404D-21D9-4F6C-9734-83C1FB72A98B}" type="parTrans" cxnId="{E89C6E18-1CAF-43EB-B829-6DD46D9CA144}">
      <dgm:prSet/>
      <dgm:spPr/>
      <dgm:t>
        <a:bodyPr/>
        <a:lstStyle/>
        <a:p>
          <a:endParaRPr lang="en-US"/>
        </a:p>
      </dgm:t>
    </dgm:pt>
    <dgm:pt modelId="{00039B77-75A6-4116-9792-51DE49977855}" type="sibTrans" cxnId="{E89C6E18-1CAF-43EB-B829-6DD46D9CA144}">
      <dgm:prSet/>
      <dgm:spPr/>
      <dgm:t>
        <a:bodyPr/>
        <a:lstStyle/>
        <a:p>
          <a:endParaRPr lang="en-US"/>
        </a:p>
      </dgm:t>
    </dgm:pt>
    <dgm:pt modelId="{F256D7A4-E805-4943-AC39-88AC92663FA1}" type="pres">
      <dgm:prSet presAssocID="{040F6FD4-49DB-457F-9500-90A75DB6A895}" presName="composite" presStyleCnt="0">
        <dgm:presLayoutVars>
          <dgm:chMax val="5"/>
          <dgm:dir/>
          <dgm:resizeHandles val="exact"/>
        </dgm:presLayoutVars>
      </dgm:prSet>
      <dgm:spPr/>
    </dgm:pt>
    <dgm:pt modelId="{859895E1-2833-4057-8609-B89AB33B152B}" type="pres">
      <dgm:prSet presAssocID="{ED0801D8-38A1-436C-9692-626A5E67AAFE}" presName="circle1" presStyleLbl="lnNode1" presStyleIdx="0" presStyleCnt="3"/>
      <dgm:spPr/>
    </dgm:pt>
    <dgm:pt modelId="{7DA97B79-6542-43BC-9E2E-6283D49259DA}" type="pres">
      <dgm:prSet presAssocID="{ED0801D8-38A1-436C-9692-626A5E67AAFE}" presName="text1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58EC85-7FFE-4651-84B7-B3383C914A68}" type="pres">
      <dgm:prSet presAssocID="{ED0801D8-38A1-436C-9692-626A5E67AAFE}" presName="line1" presStyleLbl="callout" presStyleIdx="0" presStyleCnt="6"/>
      <dgm:spPr/>
    </dgm:pt>
    <dgm:pt modelId="{486EF7D9-1714-4222-BF49-3AF65C552783}" type="pres">
      <dgm:prSet presAssocID="{ED0801D8-38A1-436C-9692-626A5E67AAFE}" presName="d1" presStyleLbl="callout" presStyleIdx="1" presStyleCnt="6"/>
      <dgm:spPr/>
    </dgm:pt>
    <dgm:pt modelId="{92379C51-E2DD-4E61-8703-667E28F8B280}" type="pres">
      <dgm:prSet presAssocID="{15E30734-B054-48ED-BCAE-7DC07DFEB45F}" presName="circle2" presStyleLbl="lnNode1" presStyleIdx="1" presStyleCnt="3"/>
      <dgm:spPr/>
    </dgm:pt>
    <dgm:pt modelId="{E050BAAA-5FF6-4A9E-A896-9DF112F171DA}" type="pres">
      <dgm:prSet presAssocID="{15E30734-B054-48ED-BCAE-7DC07DFEB45F}" presName="text2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9991DE-AD6B-4960-8EE1-0D58B08A1B18}" type="pres">
      <dgm:prSet presAssocID="{15E30734-B054-48ED-BCAE-7DC07DFEB45F}" presName="line2" presStyleLbl="callout" presStyleIdx="2" presStyleCnt="6"/>
      <dgm:spPr/>
    </dgm:pt>
    <dgm:pt modelId="{A8F386AD-F710-49C4-A916-EEE91F0E36E5}" type="pres">
      <dgm:prSet presAssocID="{15E30734-B054-48ED-BCAE-7DC07DFEB45F}" presName="d2" presStyleLbl="callout" presStyleIdx="3" presStyleCnt="6"/>
      <dgm:spPr/>
    </dgm:pt>
    <dgm:pt modelId="{320C0636-1A1C-40F5-AF8D-B20D3BDFD835}" type="pres">
      <dgm:prSet presAssocID="{05C7A190-3227-4074-8EE8-D646A107695E}" presName="circle3" presStyleLbl="lnNode1" presStyleIdx="2" presStyleCnt="3"/>
      <dgm:spPr/>
    </dgm:pt>
    <dgm:pt modelId="{0221BB61-DF4A-46B3-AF93-A3261D2621DD}" type="pres">
      <dgm:prSet presAssocID="{05C7A190-3227-4074-8EE8-D646A107695E}" presName="text3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A7C78C-AF01-4EE4-A2DA-9ABFDC80DECA}" type="pres">
      <dgm:prSet presAssocID="{05C7A190-3227-4074-8EE8-D646A107695E}" presName="line3" presStyleLbl="callout" presStyleIdx="4" presStyleCnt="6"/>
      <dgm:spPr/>
    </dgm:pt>
    <dgm:pt modelId="{9F235FDC-709C-47D1-AB9C-3F590D32F15A}" type="pres">
      <dgm:prSet presAssocID="{05C7A190-3227-4074-8EE8-D646A107695E}" presName="d3" presStyleLbl="callout" presStyleIdx="5" presStyleCnt="6"/>
      <dgm:spPr/>
    </dgm:pt>
  </dgm:ptLst>
  <dgm:cxnLst>
    <dgm:cxn modelId="{F7E94571-B7C3-4B28-A754-C878E74BDC6C}" type="presOf" srcId="{ED0801D8-38A1-436C-9692-626A5E67AAFE}" destId="{7DA97B79-6542-43BC-9E2E-6283D49259DA}" srcOrd="0" destOrd="0" presId="urn:microsoft.com/office/officeart/2005/8/layout/target1"/>
    <dgm:cxn modelId="{87E80BCC-A932-4CE2-86F0-0F3595BFA396}" srcId="{040F6FD4-49DB-457F-9500-90A75DB6A895}" destId="{ED0801D8-38A1-436C-9692-626A5E67AAFE}" srcOrd="0" destOrd="0" parTransId="{A2155D5D-BA91-4AAD-AB26-47DCE95167CD}" sibTransId="{4144C372-8E8D-49AF-83A8-29FAFFB8076E}"/>
    <dgm:cxn modelId="{E89C6E18-1CAF-43EB-B829-6DD46D9CA144}" srcId="{040F6FD4-49DB-457F-9500-90A75DB6A895}" destId="{05C7A190-3227-4074-8EE8-D646A107695E}" srcOrd="2" destOrd="0" parTransId="{124F404D-21D9-4F6C-9734-83C1FB72A98B}" sibTransId="{00039B77-75A6-4116-9792-51DE49977855}"/>
    <dgm:cxn modelId="{84F20777-638F-43D7-9365-FCF4E5488C76}" type="presOf" srcId="{040F6FD4-49DB-457F-9500-90A75DB6A895}" destId="{F256D7A4-E805-4943-AC39-88AC92663FA1}" srcOrd="0" destOrd="0" presId="urn:microsoft.com/office/officeart/2005/8/layout/target1"/>
    <dgm:cxn modelId="{E55E59AF-E4A4-4745-83E8-94FAD1A332E6}" type="presOf" srcId="{15E30734-B054-48ED-BCAE-7DC07DFEB45F}" destId="{E050BAAA-5FF6-4A9E-A896-9DF112F171DA}" srcOrd="0" destOrd="0" presId="urn:microsoft.com/office/officeart/2005/8/layout/target1"/>
    <dgm:cxn modelId="{C6EBED2B-7ACF-493A-B65E-9185AA7711DF}" srcId="{040F6FD4-49DB-457F-9500-90A75DB6A895}" destId="{15E30734-B054-48ED-BCAE-7DC07DFEB45F}" srcOrd="1" destOrd="0" parTransId="{431D5A71-4F3C-42A2-B5B2-BD8B9CD1DDD5}" sibTransId="{0207D6AE-A099-40B4-9BFA-7A330BC192FF}"/>
    <dgm:cxn modelId="{E1BFA256-7D2D-4636-B36B-A7EF4B610C0D}" type="presOf" srcId="{05C7A190-3227-4074-8EE8-D646A107695E}" destId="{0221BB61-DF4A-46B3-AF93-A3261D2621DD}" srcOrd="0" destOrd="0" presId="urn:microsoft.com/office/officeart/2005/8/layout/target1"/>
    <dgm:cxn modelId="{379D83DC-6513-4B77-95B5-91D967E851B2}" type="presParOf" srcId="{F256D7A4-E805-4943-AC39-88AC92663FA1}" destId="{859895E1-2833-4057-8609-B89AB33B152B}" srcOrd="0" destOrd="0" presId="urn:microsoft.com/office/officeart/2005/8/layout/target1"/>
    <dgm:cxn modelId="{D42C96D7-BED7-4FD8-818C-97986AC7BF4B}" type="presParOf" srcId="{F256D7A4-E805-4943-AC39-88AC92663FA1}" destId="{7DA97B79-6542-43BC-9E2E-6283D49259DA}" srcOrd="1" destOrd="0" presId="urn:microsoft.com/office/officeart/2005/8/layout/target1"/>
    <dgm:cxn modelId="{4D65A393-618F-444E-8A53-67A97AA34D73}" type="presParOf" srcId="{F256D7A4-E805-4943-AC39-88AC92663FA1}" destId="{0658EC85-7FFE-4651-84B7-B3383C914A68}" srcOrd="2" destOrd="0" presId="urn:microsoft.com/office/officeart/2005/8/layout/target1"/>
    <dgm:cxn modelId="{DDB65543-656A-4A4F-A25E-A9C9F7EE417A}" type="presParOf" srcId="{F256D7A4-E805-4943-AC39-88AC92663FA1}" destId="{486EF7D9-1714-4222-BF49-3AF65C552783}" srcOrd="3" destOrd="0" presId="urn:microsoft.com/office/officeart/2005/8/layout/target1"/>
    <dgm:cxn modelId="{CED5129F-CBBF-4363-87C8-88614CD4CE50}" type="presParOf" srcId="{F256D7A4-E805-4943-AC39-88AC92663FA1}" destId="{92379C51-E2DD-4E61-8703-667E28F8B280}" srcOrd="4" destOrd="0" presId="urn:microsoft.com/office/officeart/2005/8/layout/target1"/>
    <dgm:cxn modelId="{1B6114E3-A6DD-44AB-9D11-1B91DA6C0875}" type="presParOf" srcId="{F256D7A4-E805-4943-AC39-88AC92663FA1}" destId="{E050BAAA-5FF6-4A9E-A896-9DF112F171DA}" srcOrd="5" destOrd="0" presId="urn:microsoft.com/office/officeart/2005/8/layout/target1"/>
    <dgm:cxn modelId="{A4D9AFF7-6170-4E8A-B477-5FAD28B7EA55}" type="presParOf" srcId="{F256D7A4-E805-4943-AC39-88AC92663FA1}" destId="{5A9991DE-AD6B-4960-8EE1-0D58B08A1B18}" srcOrd="6" destOrd="0" presId="urn:microsoft.com/office/officeart/2005/8/layout/target1"/>
    <dgm:cxn modelId="{6FE6D279-4D76-42F5-9C5C-DB4706CBB340}" type="presParOf" srcId="{F256D7A4-E805-4943-AC39-88AC92663FA1}" destId="{A8F386AD-F710-49C4-A916-EEE91F0E36E5}" srcOrd="7" destOrd="0" presId="urn:microsoft.com/office/officeart/2005/8/layout/target1"/>
    <dgm:cxn modelId="{4776A522-0A10-44E3-A007-3736EE9907E5}" type="presParOf" srcId="{F256D7A4-E805-4943-AC39-88AC92663FA1}" destId="{320C0636-1A1C-40F5-AF8D-B20D3BDFD835}" srcOrd="8" destOrd="0" presId="urn:microsoft.com/office/officeart/2005/8/layout/target1"/>
    <dgm:cxn modelId="{2FD80672-7EBF-4601-B46B-7072236A1FD2}" type="presParOf" srcId="{F256D7A4-E805-4943-AC39-88AC92663FA1}" destId="{0221BB61-DF4A-46B3-AF93-A3261D2621DD}" srcOrd="9" destOrd="0" presId="urn:microsoft.com/office/officeart/2005/8/layout/target1"/>
    <dgm:cxn modelId="{F6A3C8C1-85C2-4677-B447-43EEF978953A}" type="presParOf" srcId="{F256D7A4-E805-4943-AC39-88AC92663FA1}" destId="{3CA7C78C-AF01-4EE4-A2DA-9ABFDC80DECA}" srcOrd="10" destOrd="0" presId="urn:microsoft.com/office/officeart/2005/8/layout/target1"/>
    <dgm:cxn modelId="{C94B7140-EF0C-4798-B777-7A60D0F70D59}" type="presParOf" srcId="{F256D7A4-E805-4943-AC39-88AC92663FA1}" destId="{9F235FDC-709C-47D1-AB9C-3F590D32F15A}" srcOrd="11" destOrd="0" presId="urn:microsoft.com/office/officeart/2005/8/layout/target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88B056-FF42-4386-8D99-E1227B3334D8}">
      <dsp:nvSpPr>
        <dsp:cNvPr id="0" name=""/>
        <dsp:cNvSpPr/>
      </dsp:nvSpPr>
      <dsp:spPr>
        <a:xfrm>
          <a:off x="1422400" y="0"/>
          <a:ext cx="1422399" cy="1405466"/>
        </a:xfrm>
        <a:prstGeom prst="trapezoid">
          <a:avLst>
            <a:gd name="adj" fmla="val 50602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Times New Roman" pitchFamily="18" charset="0"/>
              <a:cs typeface="Times New Roman" pitchFamily="18" charset="0"/>
            </a:rPr>
            <a:t>100M</a:t>
          </a:r>
          <a:endParaRPr lang="en-US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422400" y="0"/>
        <a:ext cx="1422399" cy="1405466"/>
      </dsp:txXfrm>
    </dsp:sp>
    <dsp:sp modelId="{9C9647A5-974F-494C-84BD-2B0284490EEC}">
      <dsp:nvSpPr>
        <dsp:cNvPr id="0" name=""/>
        <dsp:cNvSpPr/>
      </dsp:nvSpPr>
      <dsp:spPr>
        <a:xfrm>
          <a:off x="711200" y="1405466"/>
          <a:ext cx="2844799" cy="1405466"/>
        </a:xfrm>
        <a:prstGeom prst="trapezoid">
          <a:avLst>
            <a:gd name="adj" fmla="val 50602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>
              <a:latin typeface="Times New Roman" pitchFamily="18" charset="0"/>
              <a:cs typeface="Times New Roman" pitchFamily="18" charset="0"/>
            </a:rPr>
            <a:t>300M</a:t>
          </a:r>
          <a:endParaRPr lang="en-US" sz="3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209040" y="1405466"/>
        <a:ext cx="1849120" cy="1405466"/>
      </dsp:txXfrm>
    </dsp:sp>
    <dsp:sp modelId="{A0DC2150-95A4-444A-9C8C-6711CB52D9C6}">
      <dsp:nvSpPr>
        <dsp:cNvPr id="0" name=""/>
        <dsp:cNvSpPr/>
      </dsp:nvSpPr>
      <dsp:spPr>
        <a:xfrm>
          <a:off x="0" y="2810933"/>
          <a:ext cx="4267199" cy="1405466"/>
        </a:xfrm>
        <a:prstGeom prst="trapezoid">
          <a:avLst>
            <a:gd name="adj" fmla="val 50602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400" kern="1200" dirty="0" smtClean="0">
              <a:latin typeface="Times New Roman" pitchFamily="18" charset="0"/>
              <a:cs typeface="Times New Roman" pitchFamily="18" charset="0"/>
            </a:rPr>
            <a:t>900M</a:t>
          </a:r>
          <a:endParaRPr lang="en-US" sz="5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746760" y="2810933"/>
        <a:ext cx="2773680" cy="140546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88B056-FF42-4386-8D99-E1227B3334D8}">
      <dsp:nvSpPr>
        <dsp:cNvPr id="0" name=""/>
        <dsp:cNvSpPr/>
      </dsp:nvSpPr>
      <dsp:spPr>
        <a:xfrm>
          <a:off x="1422400" y="0"/>
          <a:ext cx="1422399" cy="1405466"/>
        </a:xfrm>
        <a:prstGeom prst="trapezoid">
          <a:avLst>
            <a:gd name="adj" fmla="val 50602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Times New Roman" pitchFamily="18" charset="0"/>
              <a:cs typeface="Times New Roman" pitchFamily="18" charset="0"/>
            </a:rPr>
            <a:t>100M</a:t>
          </a:r>
          <a:endParaRPr lang="en-US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422400" y="0"/>
        <a:ext cx="1422399" cy="1405466"/>
      </dsp:txXfrm>
    </dsp:sp>
    <dsp:sp modelId="{9C9647A5-974F-494C-84BD-2B0284490EEC}">
      <dsp:nvSpPr>
        <dsp:cNvPr id="0" name=""/>
        <dsp:cNvSpPr/>
      </dsp:nvSpPr>
      <dsp:spPr>
        <a:xfrm>
          <a:off x="711200" y="1405466"/>
          <a:ext cx="2844799" cy="1405466"/>
        </a:xfrm>
        <a:prstGeom prst="trapezoid">
          <a:avLst>
            <a:gd name="adj" fmla="val 50602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>
              <a:latin typeface="Times New Roman" pitchFamily="18" charset="0"/>
              <a:cs typeface="Times New Roman" pitchFamily="18" charset="0"/>
            </a:rPr>
            <a:t>300M</a:t>
          </a:r>
          <a:endParaRPr lang="en-US" sz="3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209040" y="1405466"/>
        <a:ext cx="1849120" cy="1405466"/>
      </dsp:txXfrm>
    </dsp:sp>
    <dsp:sp modelId="{A0DC2150-95A4-444A-9C8C-6711CB52D9C6}">
      <dsp:nvSpPr>
        <dsp:cNvPr id="0" name=""/>
        <dsp:cNvSpPr/>
      </dsp:nvSpPr>
      <dsp:spPr>
        <a:xfrm>
          <a:off x="0" y="2810933"/>
          <a:ext cx="4267199" cy="1405466"/>
        </a:xfrm>
        <a:prstGeom prst="trapezoid">
          <a:avLst>
            <a:gd name="adj" fmla="val 50602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400" kern="1200" dirty="0" smtClean="0">
              <a:latin typeface="Times New Roman" pitchFamily="18" charset="0"/>
              <a:cs typeface="Times New Roman" pitchFamily="18" charset="0"/>
            </a:rPr>
            <a:t>900M</a:t>
          </a:r>
          <a:endParaRPr lang="en-US" sz="5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746760" y="2810933"/>
        <a:ext cx="2773680" cy="140546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0C0636-1A1C-40F5-AF8D-B20D3BDFD835}">
      <dsp:nvSpPr>
        <dsp:cNvPr id="0" name=""/>
        <dsp:cNvSpPr/>
      </dsp:nvSpPr>
      <dsp:spPr>
        <a:xfrm>
          <a:off x="444500" y="584199"/>
          <a:ext cx="1752600" cy="17526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379C51-E2DD-4E61-8703-667E28F8B280}">
      <dsp:nvSpPr>
        <dsp:cNvPr id="0" name=""/>
        <dsp:cNvSpPr/>
      </dsp:nvSpPr>
      <dsp:spPr>
        <a:xfrm>
          <a:off x="795020" y="934720"/>
          <a:ext cx="1051560" cy="105156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9895E1-2833-4057-8609-B89AB33B152B}">
      <dsp:nvSpPr>
        <dsp:cNvPr id="0" name=""/>
        <dsp:cNvSpPr/>
      </dsp:nvSpPr>
      <dsp:spPr>
        <a:xfrm>
          <a:off x="1145540" y="1285240"/>
          <a:ext cx="350520" cy="35052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A97B79-6542-43BC-9E2E-6283D49259DA}">
      <dsp:nvSpPr>
        <dsp:cNvPr id="0" name=""/>
        <dsp:cNvSpPr/>
      </dsp:nvSpPr>
      <dsp:spPr>
        <a:xfrm>
          <a:off x="2489200" y="0"/>
          <a:ext cx="876300" cy="5111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latin typeface="Times New Roman" pitchFamily="18" charset="0"/>
              <a:cs typeface="Times New Roman" pitchFamily="18" charset="0"/>
            </a:rPr>
            <a:t>Local</a:t>
          </a:r>
          <a:endParaRPr lang="en-US" sz="11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489200" y="0"/>
        <a:ext cx="876300" cy="511175"/>
      </dsp:txXfrm>
    </dsp:sp>
    <dsp:sp modelId="{0658EC85-7FFE-4651-84B7-B3383C914A68}">
      <dsp:nvSpPr>
        <dsp:cNvPr id="0" name=""/>
        <dsp:cNvSpPr/>
      </dsp:nvSpPr>
      <dsp:spPr>
        <a:xfrm>
          <a:off x="2270125" y="255587"/>
          <a:ext cx="21907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6EF7D9-1714-4222-BF49-3AF65C552783}">
      <dsp:nvSpPr>
        <dsp:cNvPr id="0" name=""/>
        <dsp:cNvSpPr/>
      </dsp:nvSpPr>
      <dsp:spPr>
        <a:xfrm rot="5400000">
          <a:off x="1192714" y="383965"/>
          <a:ext cx="1204620" cy="948448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50BAAA-5FF6-4A9E-A896-9DF112F171DA}">
      <dsp:nvSpPr>
        <dsp:cNvPr id="0" name=""/>
        <dsp:cNvSpPr/>
      </dsp:nvSpPr>
      <dsp:spPr>
        <a:xfrm>
          <a:off x="2489200" y="511174"/>
          <a:ext cx="876300" cy="5111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latin typeface="Times New Roman" pitchFamily="18" charset="0"/>
              <a:cs typeface="Times New Roman" pitchFamily="18" charset="0"/>
            </a:rPr>
            <a:t>National</a:t>
          </a:r>
          <a:endParaRPr lang="en-US" sz="11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489200" y="511174"/>
        <a:ext cx="876300" cy="511175"/>
      </dsp:txXfrm>
    </dsp:sp>
    <dsp:sp modelId="{5A9991DE-AD6B-4960-8EE1-0D58B08A1B18}">
      <dsp:nvSpPr>
        <dsp:cNvPr id="0" name=""/>
        <dsp:cNvSpPr/>
      </dsp:nvSpPr>
      <dsp:spPr>
        <a:xfrm>
          <a:off x="2270125" y="766762"/>
          <a:ext cx="21907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F386AD-F710-49C4-A916-EEE91F0E36E5}">
      <dsp:nvSpPr>
        <dsp:cNvPr id="0" name=""/>
        <dsp:cNvSpPr/>
      </dsp:nvSpPr>
      <dsp:spPr>
        <a:xfrm rot="5400000">
          <a:off x="1451281" y="887166"/>
          <a:ext cx="938692" cy="697242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21BB61-DF4A-46B3-AF93-A3261D2621DD}">
      <dsp:nvSpPr>
        <dsp:cNvPr id="0" name=""/>
        <dsp:cNvSpPr/>
      </dsp:nvSpPr>
      <dsp:spPr>
        <a:xfrm>
          <a:off x="2489200" y="1022350"/>
          <a:ext cx="876300" cy="5111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latin typeface="Times New Roman" pitchFamily="18" charset="0"/>
              <a:cs typeface="Times New Roman" pitchFamily="18" charset="0"/>
            </a:rPr>
            <a:t>International</a:t>
          </a:r>
          <a:endParaRPr lang="en-US" sz="11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489200" y="1022350"/>
        <a:ext cx="876300" cy="511175"/>
      </dsp:txXfrm>
    </dsp:sp>
    <dsp:sp modelId="{3CA7C78C-AF01-4EE4-A2DA-9ABFDC80DECA}">
      <dsp:nvSpPr>
        <dsp:cNvPr id="0" name=""/>
        <dsp:cNvSpPr/>
      </dsp:nvSpPr>
      <dsp:spPr>
        <a:xfrm>
          <a:off x="2270125" y="1277937"/>
          <a:ext cx="21907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235FDC-709C-47D1-AB9C-3F590D32F15A}">
      <dsp:nvSpPr>
        <dsp:cNvPr id="0" name=""/>
        <dsp:cNvSpPr/>
      </dsp:nvSpPr>
      <dsp:spPr>
        <a:xfrm rot="5400000">
          <a:off x="1710169" y="1389957"/>
          <a:ext cx="670661" cy="446036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0C0636-1A1C-40F5-AF8D-B20D3BDFD835}">
      <dsp:nvSpPr>
        <dsp:cNvPr id="0" name=""/>
        <dsp:cNvSpPr/>
      </dsp:nvSpPr>
      <dsp:spPr>
        <a:xfrm>
          <a:off x="444500" y="584199"/>
          <a:ext cx="1752600" cy="17526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379C51-E2DD-4E61-8703-667E28F8B280}">
      <dsp:nvSpPr>
        <dsp:cNvPr id="0" name=""/>
        <dsp:cNvSpPr/>
      </dsp:nvSpPr>
      <dsp:spPr>
        <a:xfrm>
          <a:off x="795020" y="934720"/>
          <a:ext cx="1051560" cy="105156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9895E1-2833-4057-8609-B89AB33B152B}">
      <dsp:nvSpPr>
        <dsp:cNvPr id="0" name=""/>
        <dsp:cNvSpPr/>
      </dsp:nvSpPr>
      <dsp:spPr>
        <a:xfrm>
          <a:off x="1145540" y="1285240"/>
          <a:ext cx="350520" cy="35052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A97B79-6542-43BC-9E2E-6283D49259DA}">
      <dsp:nvSpPr>
        <dsp:cNvPr id="0" name=""/>
        <dsp:cNvSpPr/>
      </dsp:nvSpPr>
      <dsp:spPr>
        <a:xfrm>
          <a:off x="2489200" y="0"/>
          <a:ext cx="876300" cy="5111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latin typeface="Times New Roman" pitchFamily="18" charset="0"/>
              <a:cs typeface="Times New Roman" pitchFamily="18" charset="0"/>
            </a:rPr>
            <a:t>Local</a:t>
          </a:r>
          <a:endParaRPr lang="en-US" sz="11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489200" y="0"/>
        <a:ext cx="876300" cy="511175"/>
      </dsp:txXfrm>
    </dsp:sp>
    <dsp:sp modelId="{0658EC85-7FFE-4651-84B7-B3383C914A68}">
      <dsp:nvSpPr>
        <dsp:cNvPr id="0" name=""/>
        <dsp:cNvSpPr/>
      </dsp:nvSpPr>
      <dsp:spPr>
        <a:xfrm>
          <a:off x="2270125" y="255587"/>
          <a:ext cx="21907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6EF7D9-1714-4222-BF49-3AF65C552783}">
      <dsp:nvSpPr>
        <dsp:cNvPr id="0" name=""/>
        <dsp:cNvSpPr/>
      </dsp:nvSpPr>
      <dsp:spPr>
        <a:xfrm rot="5400000">
          <a:off x="1192714" y="383965"/>
          <a:ext cx="1204620" cy="948448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50BAAA-5FF6-4A9E-A896-9DF112F171DA}">
      <dsp:nvSpPr>
        <dsp:cNvPr id="0" name=""/>
        <dsp:cNvSpPr/>
      </dsp:nvSpPr>
      <dsp:spPr>
        <a:xfrm>
          <a:off x="2489200" y="511174"/>
          <a:ext cx="876300" cy="5111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latin typeface="Times New Roman" pitchFamily="18" charset="0"/>
              <a:cs typeface="Times New Roman" pitchFamily="18" charset="0"/>
            </a:rPr>
            <a:t>National</a:t>
          </a:r>
          <a:endParaRPr lang="en-US" sz="11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489200" y="511174"/>
        <a:ext cx="876300" cy="511175"/>
      </dsp:txXfrm>
    </dsp:sp>
    <dsp:sp modelId="{5A9991DE-AD6B-4960-8EE1-0D58B08A1B18}">
      <dsp:nvSpPr>
        <dsp:cNvPr id="0" name=""/>
        <dsp:cNvSpPr/>
      </dsp:nvSpPr>
      <dsp:spPr>
        <a:xfrm>
          <a:off x="2270125" y="766762"/>
          <a:ext cx="21907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F386AD-F710-49C4-A916-EEE91F0E36E5}">
      <dsp:nvSpPr>
        <dsp:cNvPr id="0" name=""/>
        <dsp:cNvSpPr/>
      </dsp:nvSpPr>
      <dsp:spPr>
        <a:xfrm rot="5400000">
          <a:off x="1451281" y="887166"/>
          <a:ext cx="938692" cy="697242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21BB61-DF4A-46B3-AF93-A3261D2621DD}">
      <dsp:nvSpPr>
        <dsp:cNvPr id="0" name=""/>
        <dsp:cNvSpPr/>
      </dsp:nvSpPr>
      <dsp:spPr>
        <a:xfrm>
          <a:off x="2489200" y="1022350"/>
          <a:ext cx="876300" cy="5111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latin typeface="Times New Roman" pitchFamily="18" charset="0"/>
              <a:cs typeface="Times New Roman" pitchFamily="18" charset="0"/>
            </a:rPr>
            <a:t>International</a:t>
          </a:r>
          <a:endParaRPr lang="en-US" sz="11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489200" y="1022350"/>
        <a:ext cx="876300" cy="511175"/>
      </dsp:txXfrm>
    </dsp:sp>
    <dsp:sp modelId="{3CA7C78C-AF01-4EE4-A2DA-9ABFDC80DECA}">
      <dsp:nvSpPr>
        <dsp:cNvPr id="0" name=""/>
        <dsp:cNvSpPr/>
      </dsp:nvSpPr>
      <dsp:spPr>
        <a:xfrm>
          <a:off x="2270125" y="1277937"/>
          <a:ext cx="21907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235FDC-709C-47D1-AB9C-3F590D32F15A}">
      <dsp:nvSpPr>
        <dsp:cNvPr id="0" name=""/>
        <dsp:cNvSpPr/>
      </dsp:nvSpPr>
      <dsp:spPr>
        <a:xfrm rot="5400000">
          <a:off x="1710169" y="1389957"/>
          <a:ext cx="670661" cy="446036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0C0636-1A1C-40F5-AF8D-B20D3BDFD835}">
      <dsp:nvSpPr>
        <dsp:cNvPr id="0" name=""/>
        <dsp:cNvSpPr/>
      </dsp:nvSpPr>
      <dsp:spPr>
        <a:xfrm>
          <a:off x="444500" y="584199"/>
          <a:ext cx="1752600" cy="17526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379C51-E2DD-4E61-8703-667E28F8B280}">
      <dsp:nvSpPr>
        <dsp:cNvPr id="0" name=""/>
        <dsp:cNvSpPr/>
      </dsp:nvSpPr>
      <dsp:spPr>
        <a:xfrm>
          <a:off x="795020" y="934720"/>
          <a:ext cx="1051560" cy="105156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9895E1-2833-4057-8609-B89AB33B152B}">
      <dsp:nvSpPr>
        <dsp:cNvPr id="0" name=""/>
        <dsp:cNvSpPr/>
      </dsp:nvSpPr>
      <dsp:spPr>
        <a:xfrm>
          <a:off x="1145540" y="1285240"/>
          <a:ext cx="350520" cy="35052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A97B79-6542-43BC-9E2E-6283D49259DA}">
      <dsp:nvSpPr>
        <dsp:cNvPr id="0" name=""/>
        <dsp:cNvSpPr/>
      </dsp:nvSpPr>
      <dsp:spPr>
        <a:xfrm>
          <a:off x="2489200" y="0"/>
          <a:ext cx="876300" cy="5111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latin typeface="Times New Roman" pitchFamily="18" charset="0"/>
              <a:cs typeface="Times New Roman" pitchFamily="18" charset="0"/>
            </a:rPr>
            <a:t>Local</a:t>
          </a:r>
          <a:endParaRPr lang="en-US" sz="11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489200" y="0"/>
        <a:ext cx="876300" cy="511175"/>
      </dsp:txXfrm>
    </dsp:sp>
    <dsp:sp modelId="{0658EC85-7FFE-4651-84B7-B3383C914A68}">
      <dsp:nvSpPr>
        <dsp:cNvPr id="0" name=""/>
        <dsp:cNvSpPr/>
      </dsp:nvSpPr>
      <dsp:spPr>
        <a:xfrm>
          <a:off x="2270125" y="255587"/>
          <a:ext cx="21907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6EF7D9-1714-4222-BF49-3AF65C552783}">
      <dsp:nvSpPr>
        <dsp:cNvPr id="0" name=""/>
        <dsp:cNvSpPr/>
      </dsp:nvSpPr>
      <dsp:spPr>
        <a:xfrm rot="5400000">
          <a:off x="1192714" y="383965"/>
          <a:ext cx="1204620" cy="948448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50BAAA-5FF6-4A9E-A896-9DF112F171DA}">
      <dsp:nvSpPr>
        <dsp:cNvPr id="0" name=""/>
        <dsp:cNvSpPr/>
      </dsp:nvSpPr>
      <dsp:spPr>
        <a:xfrm>
          <a:off x="2489200" y="511174"/>
          <a:ext cx="876300" cy="5111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latin typeface="Times New Roman" pitchFamily="18" charset="0"/>
              <a:cs typeface="Times New Roman" pitchFamily="18" charset="0"/>
            </a:rPr>
            <a:t>National</a:t>
          </a:r>
          <a:endParaRPr lang="en-US" sz="11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489200" y="511174"/>
        <a:ext cx="876300" cy="511175"/>
      </dsp:txXfrm>
    </dsp:sp>
    <dsp:sp modelId="{5A9991DE-AD6B-4960-8EE1-0D58B08A1B18}">
      <dsp:nvSpPr>
        <dsp:cNvPr id="0" name=""/>
        <dsp:cNvSpPr/>
      </dsp:nvSpPr>
      <dsp:spPr>
        <a:xfrm>
          <a:off x="2270125" y="766762"/>
          <a:ext cx="21907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F386AD-F710-49C4-A916-EEE91F0E36E5}">
      <dsp:nvSpPr>
        <dsp:cNvPr id="0" name=""/>
        <dsp:cNvSpPr/>
      </dsp:nvSpPr>
      <dsp:spPr>
        <a:xfrm rot="5400000">
          <a:off x="1451281" y="887166"/>
          <a:ext cx="938692" cy="697242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21BB61-DF4A-46B3-AF93-A3261D2621DD}">
      <dsp:nvSpPr>
        <dsp:cNvPr id="0" name=""/>
        <dsp:cNvSpPr/>
      </dsp:nvSpPr>
      <dsp:spPr>
        <a:xfrm>
          <a:off x="2489200" y="1022350"/>
          <a:ext cx="876300" cy="5111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>
              <a:latin typeface="Times New Roman" pitchFamily="18" charset="0"/>
              <a:cs typeface="Times New Roman" pitchFamily="18" charset="0"/>
            </a:rPr>
            <a:t>International</a:t>
          </a:r>
          <a:endParaRPr lang="en-US" sz="11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489200" y="1022350"/>
        <a:ext cx="876300" cy="511175"/>
      </dsp:txXfrm>
    </dsp:sp>
    <dsp:sp modelId="{3CA7C78C-AF01-4EE4-A2DA-9ABFDC80DECA}">
      <dsp:nvSpPr>
        <dsp:cNvPr id="0" name=""/>
        <dsp:cNvSpPr/>
      </dsp:nvSpPr>
      <dsp:spPr>
        <a:xfrm>
          <a:off x="2270125" y="1277937"/>
          <a:ext cx="21907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235FDC-709C-47D1-AB9C-3F590D32F15A}">
      <dsp:nvSpPr>
        <dsp:cNvPr id="0" name=""/>
        <dsp:cNvSpPr/>
      </dsp:nvSpPr>
      <dsp:spPr>
        <a:xfrm rot="5400000">
          <a:off x="1710169" y="1389957"/>
          <a:ext cx="670661" cy="446036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target1">
  <dgm:title val=""/>
  <dgm:desc val=""/>
  <dgm:catLst>
    <dgm:cat type="relationship" pri="25000"/>
    <dgm:cat type="convert" pri="2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equ" val="0">
            <dgm:constrLst/>
          </dgm:if>
          <dgm:if name="Name4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r" for="ch" forName="line1" refType="l" refFor="ch" refForName="text1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5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4432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6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86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717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7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29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662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25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r" for="ch" forName="text4" refType="w"/>
              <dgm:constr type="t" for="ch" forName="text4" refType="b" refFor="ch" refForName="text3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852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8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r" for="ch" forName="text1" refType="w"/>
              <dgm:constr type="ctrY" for="ch" forName="text1" refType="h" fact="0.13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r" for="ch" forName="text2" refType="w"/>
              <dgm:constr type="ctrY" for="ch" forName="text2" refType="h" fact="0.27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498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r" for="ch" forName="text3" refType="w"/>
              <dgm:constr type="ctrY" for="ch" forName="text3" refType="h" fact="0.41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394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r" for="ch" forName="text4" refType="w"/>
              <dgm:constr type="ctrY" for="ch" forName="text4" refType="h" fact="0.547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46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r" for="ch" forName="text5" refType="w"/>
              <dgm:constr type="ctrY" for="ch" forName="text5" refType="h" fact="0.68"/>
              <dgm:constr type="l" for="ch" forName="line5" refType="w" fact="0.625"/>
              <dgm:constr type="ctrY" for="ch" forName="line5" refType="ctrY" refFor="ch" refForName="text5"/>
              <dgm:constr type="w" for="ch" forName="line5" refType="w" fact="0.075"/>
              <dgm:constr type="h" for="ch" forName="line5"/>
              <dgm:constr type="l" for="ch" forName="d5" refType="w" fact="0.49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9"/>
        </dgm:choose>
      </dgm:if>
      <dgm:else name="Name10">
        <dgm:choose name="Name11">
          <dgm:if name="Name12" axis="ch" ptType="node" func="cnt" op="equ" val="0">
            <dgm:constrLst/>
          </dgm:if>
          <dgm:if name="Name13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14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5567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15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14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282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16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0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337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74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l" for="ch" forName="text4"/>
              <dgm:constr type="t" for="ch" forName="text4" refType="b" refFor="ch" refForName="text3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147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17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l" for="ch" forName="text1"/>
              <dgm:constr type="ctrY" for="ch" forName="text1" refType="h" fact="0.13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l" for="ch" forName="text2"/>
              <dgm:constr type="ctrY" for="ch" forName="text2" refType="h" fact="0.27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502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l" for="ch" forName="text3"/>
              <dgm:constr type="ctrY" for="ch" forName="text3" refType="h" fact="0.41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606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l" for="ch" forName="text4"/>
              <dgm:constr type="ctrY" for="ch" forName="text4" refType="h" fact="0.547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54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l" for="ch" forName="text5"/>
              <dgm:constr type="ctrY" for="ch" forName="text5" refType="h" fact="0.68"/>
              <dgm:constr type="l" for="ch" forName="line5" refType="r" refFor="ch" refForName="text5"/>
              <dgm:constr type="ctrY" for="ch" forName="line5" refType="ctrY" refFor="ch" refForName="text5"/>
              <dgm:constr type="r" for="ch" forName="line5" refType="w" fact="0.375"/>
              <dgm:constr type="h" for="ch" forName="line5"/>
              <dgm:constr type="r" for="ch" forName="d5" refType="w" fact="0.50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18"/>
        </dgm:choose>
      </dgm:else>
    </dgm:choose>
    <dgm:ruleLst/>
    <dgm:forEach name="Name19" axis="ch" ptType="node" cnt="1">
      <dgm:layoutNode name="circle1" styleLbl="l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text1" styleLbl="revTx">
        <dgm:varLst>
          <dgm:bulletEnabled val="1"/>
        </dgm:varLst>
        <dgm:choose name="Name20">
          <dgm:if name="Name21" func="var" arg="dir" op="equ" val="norm">
            <dgm:choose name="Name22">
              <dgm:if name="Name2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4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25">
            <dgm:choose name="Name26">
              <dgm:if name="Name2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8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29">
          <dgm:if name="Name30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31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1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1" styleLbl="callout">
        <dgm:alg type="sp"/>
        <dgm:choose name="Name32">
          <dgm:if name="Name33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34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35" axis="ch" ptType="node" st="2" cnt="1">
      <dgm:layoutNode name="circle2" styleLbl="lnNode1">
        <dgm:alg type="sp"/>
        <dgm:shape xmlns:r="http://schemas.openxmlformats.org/officeDocument/2006/relationships" type="ellipse" r:blip="" zOrderOff="-5">
          <dgm:adjLst/>
        </dgm:shape>
        <dgm:presOf/>
        <dgm:constrLst/>
        <dgm:ruleLst/>
      </dgm:layoutNode>
      <dgm:layoutNode name="text2" styleLbl="revTx">
        <dgm:varLst>
          <dgm:bulletEnabled val="1"/>
        </dgm:varLst>
        <dgm:choose name="Name36">
          <dgm:if name="Name37" func="var" arg="dir" op="equ" val="norm">
            <dgm:choose name="Name38">
              <dgm:if name="Name3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0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41">
            <dgm:choose name="Name42">
              <dgm:if name="Name4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4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45">
          <dgm:if name="Name46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47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2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2" styleLbl="callout">
        <dgm:alg type="sp"/>
        <dgm:choose name="Name48">
          <dgm:if name="Name49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50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51" axis="ch" ptType="node" st="3" cnt="1">
      <dgm:layoutNode name="circle3" styleLbl="lnNode1">
        <dgm:alg type="sp"/>
        <dgm:shape xmlns:r="http://schemas.openxmlformats.org/officeDocument/2006/relationships" type="ellipse" r:blip="" zOrderOff="-10">
          <dgm:adjLst/>
        </dgm:shape>
        <dgm:presOf/>
        <dgm:constrLst/>
        <dgm:ruleLst/>
      </dgm:layoutNode>
      <dgm:layoutNode name="text3" styleLbl="revTx">
        <dgm:varLst>
          <dgm:bulletEnabled val="1"/>
        </dgm:varLst>
        <dgm:choose name="Name52">
          <dgm:if name="Name53" func="var" arg="dir" op="equ" val="norm">
            <dgm:choose name="Name54">
              <dgm:if name="Name5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56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57">
            <dgm:choose name="Name58">
              <dgm:if name="Name5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60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61">
          <dgm:if name="Name62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63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3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3" styleLbl="callout">
        <dgm:alg type="sp"/>
        <dgm:choose name="Name64">
          <dgm:if name="Name65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66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67" axis="ch" ptType="node" st="4" cnt="1">
      <dgm:layoutNode name="circle4" styleLbl="lnNode1">
        <dgm:alg type="sp"/>
        <dgm:shape xmlns:r="http://schemas.openxmlformats.org/officeDocument/2006/relationships" type="ellipse" r:blip="" zOrderOff="-15">
          <dgm:adjLst/>
        </dgm:shape>
        <dgm:presOf/>
        <dgm:constrLst/>
        <dgm:ruleLst/>
      </dgm:layoutNode>
      <dgm:layoutNode name="text4" styleLbl="revTx">
        <dgm:varLst>
          <dgm:bulletEnabled val="1"/>
        </dgm:varLst>
        <dgm:choose name="Name68">
          <dgm:if name="Name69" func="var" arg="dir" op="equ" val="norm">
            <dgm:choose name="Name70">
              <dgm:if name="Name7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2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73">
            <dgm:choose name="Name74">
              <dgm:if name="Name7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6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77">
          <dgm:if name="Name78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79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4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4" styleLbl="callout">
        <dgm:alg type="sp"/>
        <dgm:choose name="Name80">
          <dgm:if name="Name81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82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83" axis="ch" ptType="node" st="5" cnt="1">
      <dgm:layoutNode name="circle5" styleLbl="lnNode1">
        <dgm:alg type="sp"/>
        <dgm:shape xmlns:r="http://schemas.openxmlformats.org/officeDocument/2006/relationships" type="ellipse" r:blip="" zOrderOff="-20">
          <dgm:adjLst/>
        </dgm:shape>
        <dgm:presOf/>
        <dgm:constrLst/>
        <dgm:ruleLst/>
      </dgm:layoutNode>
      <dgm:layoutNode name="text5" styleLbl="revTx">
        <dgm:varLst>
          <dgm:bulletEnabled val="1"/>
        </dgm:varLst>
        <dgm:choose name="Name84">
          <dgm:if name="Name85" func="var" arg="dir" op="equ" val="norm">
            <dgm:choose name="Name86">
              <dgm:if name="Name8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88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89">
            <dgm:choose name="Name90">
              <dgm:if name="Name9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92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93">
          <dgm:if name="Name94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95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5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5" styleLbl="callout">
        <dgm:alg type="sp"/>
        <dgm:choose name="Name96">
          <dgm:if name="Name97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98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target1">
  <dgm:title val=""/>
  <dgm:desc val=""/>
  <dgm:catLst>
    <dgm:cat type="relationship" pri="25000"/>
    <dgm:cat type="convert" pri="2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equ" val="0">
            <dgm:constrLst/>
          </dgm:if>
          <dgm:if name="Name4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r" for="ch" forName="line1" refType="l" refFor="ch" refForName="text1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5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4432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6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86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717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7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29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662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25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r" for="ch" forName="text4" refType="w"/>
              <dgm:constr type="t" for="ch" forName="text4" refType="b" refFor="ch" refForName="text3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852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8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r" for="ch" forName="text1" refType="w"/>
              <dgm:constr type="ctrY" for="ch" forName="text1" refType="h" fact="0.13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r" for="ch" forName="text2" refType="w"/>
              <dgm:constr type="ctrY" for="ch" forName="text2" refType="h" fact="0.27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498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r" for="ch" forName="text3" refType="w"/>
              <dgm:constr type="ctrY" for="ch" forName="text3" refType="h" fact="0.41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394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r" for="ch" forName="text4" refType="w"/>
              <dgm:constr type="ctrY" for="ch" forName="text4" refType="h" fact="0.547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46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r" for="ch" forName="text5" refType="w"/>
              <dgm:constr type="ctrY" for="ch" forName="text5" refType="h" fact="0.68"/>
              <dgm:constr type="l" for="ch" forName="line5" refType="w" fact="0.625"/>
              <dgm:constr type="ctrY" for="ch" forName="line5" refType="ctrY" refFor="ch" refForName="text5"/>
              <dgm:constr type="w" for="ch" forName="line5" refType="w" fact="0.075"/>
              <dgm:constr type="h" for="ch" forName="line5"/>
              <dgm:constr type="l" for="ch" forName="d5" refType="w" fact="0.49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9"/>
        </dgm:choose>
      </dgm:if>
      <dgm:else name="Name10">
        <dgm:choose name="Name11">
          <dgm:if name="Name12" axis="ch" ptType="node" func="cnt" op="equ" val="0">
            <dgm:constrLst/>
          </dgm:if>
          <dgm:if name="Name13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14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5567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15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14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282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16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0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337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74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l" for="ch" forName="text4"/>
              <dgm:constr type="t" for="ch" forName="text4" refType="b" refFor="ch" refForName="text3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147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17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l" for="ch" forName="text1"/>
              <dgm:constr type="ctrY" for="ch" forName="text1" refType="h" fact="0.13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l" for="ch" forName="text2"/>
              <dgm:constr type="ctrY" for="ch" forName="text2" refType="h" fact="0.27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502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l" for="ch" forName="text3"/>
              <dgm:constr type="ctrY" for="ch" forName="text3" refType="h" fact="0.41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606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l" for="ch" forName="text4"/>
              <dgm:constr type="ctrY" for="ch" forName="text4" refType="h" fact="0.547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54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l" for="ch" forName="text5"/>
              <dgm:constr type="ctrY" for="ch" forName="text5" refType="h" fact="0.68"/>
              <dgm:constr type="l" for="ch" forName="line5" refType="r" refFor="ch" refForName="text5"/>
              <dgm:constr type="ctrY" for="ch" forName="line5" refType="ctrY" refFor="ch" refForName="text5"/>
              <dgm:constr type="r" for="ch" forName="line5" refType="w" fact="0.375"/>
              <dgm:constr type="h" for="ch" forName="line5"/>
              <dgm:constr type="r" for="ch" forName="d5" refType="w" fact="0.50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18"/>
        </dgm:choose>
      </dgm:else>
    </dgm:choose>
    <dgm:ruleLst/>
    <dgm:forEach name="Name19" axis="ch" ptType="node" cnt="1">
      <dgm:layoutNode name="circle1" styleLbl="l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text1" styleLbl="revTx">
        <dgm:varLst>
          <dgm:bulletEnabled val="1"/>
        </dgm:varLst>
        <dgm:choose name="Name20">
          <dgm:if name="Name21" func="var" arg="dir" op="equ" val="norm">
            <dgm:choose name="Name22">
              <dgm:if name="Name2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4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25">
            <dgm:choose name="Name26">
              <dgm:if name="Name2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8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29">
          <dgm:if name="Name30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31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1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1" styleLbl="callout">
        <dgm:alg type="sp"/>
        <dgm:choose name="Name32">
          <dgm:if name="Name33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34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35" axis="ch" ptType="node" st="2" cnt="1">
      <dgm:layoutNode name="circle2" styleLbl="lnNode1">
        <dgm:alg type="sp"/>
        <dgm:shape xmlns:r="http://schemas.openxmlformats.org/officeDocument/2006/relationships" type="ellipse" r:blip="" zOrderOff="-5">
          <dgm:adjLst/>
        </dgm:shape>
        <dgm:presOf/>
        <dgm:constrLst/>
        <dgm:ruleLst/>
      </dgm:layoutNode>
      <dgm:layoutNode name="text2" styleLbl="revTx">
        <dgm:varLst>
          <dgm:bulletEnabled val="1"/>
        </dgm:varLst>
        <dgm:choose name="Name36">
          <dgm:if name="Name37" func="var" arg="dir" op="equ" val="norm">
            <dgm:choose name="Name38">
              <dgm:if name="Name3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0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41">
            <dgm:choose name="Name42">
              <dgm:if name="Name4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4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45">
          <dgm:if name="Name46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47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2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2" styleLbl="callout">
        <dgm:alg type="sp"/>
        <dgm:choose name="Name48">
          <dgm:if name="Name49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50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51" axis="ch" ptType="node" st="3" cnt="1">
      <dgm:layoutNode name="circle3" styleLbl="lnNode1">
        <dgm:alg type="sp"/>
        <dgm:shape xmlns:r="http://schemas.openxmlformats.org/officeDocument/2006/relationships" type="ellipse" r:blip="" zOrderOff="-10">
          <dgm:adjLst/>
        </dgm:shape>
        <dgm:presOf/>
        <dgm:constrLst/>
        <dgm:ruleLst/>
      </dgm:layoutNode>
      <dgm:layoutNode name="text3" styleLbl="revTx">
        <dgm:varLst>
          <dgm:bulletEnabled val="1"/>
        </dgm:varLst>
        <dgm:choose name="Name52">
          <dgm:if name="Name53" func="var" arg="dir" op="equ" val="norm">
            <dgm:choose name="Name54">
              <dgm:if name="Name5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56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57">
            <dgm:choose name="Name58">
              <dgm:if name="Name5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60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61">
          <dgm:if name="Name62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63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3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3" styleLbl="callout">
        <dgm:alg type="sp"/>
        <dgm:choose name="Name64">
          <dgm:if name="Name65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66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67" axis="ch" ptType="node" st="4" cnt="1">
      <dgm:layoutNode name="circle4" styleLbl="lnNode1">
        <dgm:alg type="sp"/>
        <dgm:shape xmlns:r="http://schemas.openxmlformats.org/officeDocument/2006/relationships" type="ellipse" r:blip="" zOrderOff="-15">
          <dgm:adjLst/>
        </dgm:shape>
        <dgm:presOf/>
        <dgm:constrLst/>
        <dgm:ruleLst/>
      </dgm:layoutNode>
      <dgm:layoutNode name="text4" styleLbl="revTx">
        <dgm:varLst>
          <dgm:bulletEnabled val="1"/>
        </dgm:varLst>
        <dgm:choose name="Name68">
          <dgm:if name="Name69" func="var" arg="dir" op="equ" val="norm">
            <dgm:choose name="Name70">
              <dgm:if name="Name7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2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73">
            <dgm:choose name="Name74">
              <dgm:if name="Name7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6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77">
          <dgm:if name="Name78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79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4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4" styleLbl="callout">
        <dgm:alg type="sp"/>
        <dgm:choose name="Name80">
          <dgm:if name="Name81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82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83" axis="ch" ptType="node" st="5" cnt="1">
      <dgm:layoutNode name="circle5" styleLbl="lnNode1">
        <dgm:alg type="sp"/>
        <dgm:shape xmlns:r="http://schemas.openxmlformats.org/officeDocument/2006/relationships" type="ellipse" r:blip="" zOrderOff="-20">
          <dgm:adjLst/>
        </dgm:shape>
        <dgm:presOf/>
        <dgm:constrLst/>
        <dgm:ruleLst/>
      </dgm:layoutNode>
      <dgm:layoutNode name="text5" styleLbl="revTx">
        <dgm:varLst>
          <dgm:bulletEnabled val="1"/>
        </dgm:varLst>
        <dgm:choose name="Name84">
          <dgm:if name="Name85" func="var" arg="dir" op="equ" val="norm">
            <dgm:choose name="Name86">
              <dgm:if name="Name8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88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89">
            <dgm:choose name="Name90">
              <dgm:if name="Name9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92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93">
          <dgm:if name="Name94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95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5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5" styleLbl="callout">
        <dgm:alg type="sp"/>
        <dgm:choose name="Name96">
          <dgm:if name="Name97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98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target1">
  <dgm:title val=""/>
  <dgm:desc val=""/>
  <dgm:catLst>
    <dgm:cat type="relationship" pri="25000"/>
    <dgm:cat type="convert" pri="2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equ" val="0">
            <dgm:constrLst/>
          </dgm:if>
          <dgm:if name="Name4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r" for="ch" forName="line1" refType="l" refFor="ch" refForName="text1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5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4432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6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86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717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7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29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662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25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r" for="ch" forName="text4" refType="w"/>
              <dgm:constr type="t" for="ch" forName="text4" refType="b" refFor="ch" refForName="text3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852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8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r" for="ch" forName="text1" refType="w"/>
              <dgm:constr type="ctrY" for="ch" forName="text1" refType="h" fact="0.13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r" for="ch" forName="text2" refType="w"/>
              <dgm:constr type="ctrY" for="ch" forName="text2" refType="h" fact="0.27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498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r" for="ch" forName="text3" refType="w"/>
              <dgm:constr type="ctrY" for="ch" forName="text3" refType="h" fact="0.41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394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r" for="ch" forName="text4" refType="w"/>
              <dgm:constr type="ctrY" for="ch" forName="text4" refType="h" fact="0.547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46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r" for="ch" forName="text5" refType="w"/>
              <dgm:constr type="ctrY" for="ch" forName="text5" refType="h" fact="0.68"/>
              <dgm:constr type="l" for="ch" forName="line5" refType="w" fact="0.625"/>
              <dgm:constr type="ctrY" for="ch" forName="line5" refType="ctrY" refFor="ch" refForName="text5"/>
              <dgm:constr type="w" for="ch" forName="line5" refType="w" fact="0.075"/>
              <dgm:constr type="h" for="ch" forName="line5"/>
              <dgm:constr type="l" for="ch" forName="d5" refType="w" fact="0.49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9"/>
        </dgm:choose>
      </dgm:if>
      <dgm:else name="Name10">
        <dgm:choose name="Name11">
          <dgm:if name="Name12" axis="ch" ptType="node" func="cnt" op="equ" val="0">
            <dgm:constrLst/>
          </dgm:if>
          <dgm:if name="Name13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14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5567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15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14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282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16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0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337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74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l" for="ch" forName="text4"/>
              <dgm:constr type="t" for="ch" forName="text4" refType="b" refFor="ch" refForName="text3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147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17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l" for="ch" forName="text1"/>
              <dgm:constr type="ctrY" for="ch" forName="text1" refType="h" fact="0.13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l" for="ch" forName="text2"/>
              <dgm:constr type="ctrY" for="ch" forName="text2" refType="h" fact="0.27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502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l" for="ch" forName="text3"/>
              <dgm:constr type="ctrY" for="ch" forName="text3" refType="h" fact="0.41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606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l" for="ch" forName="text4"/>
              <dgm:constr type="ctrY" for="ch" forName="text4" refType="h" fact="0.547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54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l" for="ch" forName="text5"/>
              <dgm:constr type="ctrY" for="ch" forName="text5" refType="h" fact="0.68"/>
              <dgm:constr type="l" for="ch" forName="line5" refType="r" refFor="ch" refForName="text5"/>
              <dgm:constr type="ctrY" for="ch" forName="line5" refType="ctrY" refFor="ch" refForName="text5"/>
              <dgm:constr type="r" for="ch" forName="line5" refType="w" fact="0.375"/>
              <dgm:constr type="h" for="ch" forName="line5"/>
              <dgm:constr type="r" for="ch" forName="d5" refType="w" fact="0.50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18"/>
        </dgm:choose>
      </dgm:else>
    </dgm:choose>
    <dgm:ruleLst/>
    <dgm:forEach name="Name19" axis="ch" ptType="node" cnt="1">
      <dgm:layoutNode name="circle1" styleLbl="l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text1" styleLbl="revTx">
        <dgm:varLst>
          <dgm:bulletEnabled val="1"/>
        </dgm:varLst>
        <dgm:choose name="Name20">
          <dgm:if name="Name21" func="var" arg="dir" op="equ" val="norm">
            <dgm:choose name="Name22">
              <dgm:if name="Name2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4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25">
            <dgm:choose name="Name26">
              <dgm:if name="Name2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8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29">
          <dgm:if name="Name30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31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1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1" styleLbl="callout">
        <dgm:alg type="sp"/>
        <dgm:choose name="Name32">
          <dgm:if name="Name33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34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35" axis="ch" ptType="node" st="2" cnt="1">
      <dgm:layoutNode name="circle2" styleLbl="lnNode1">
        <dgm:alg type="sp"/>
        <dgm:shape xmlns:r="http://schemas.openxmlformats.org/officeDocument/2006/relationships" type="ellipse" r:blip="" zOrderOff="-5">
          <dgm:adjLst/>
        </dgm:shape>
        <dgm:presOf/>
        <dgm:constrLst/>
        <dgm:ruleLst/>
      </dgm:layoutNode>
      <dgm:layoutNode name="text2" styleLbl="revTx">
        <dgm:varLst>
          <dgm:bulletEnabled val="1"/>
        </dgm:varLst>
        <dgm:choose name="Name36">
          <dgm:if name="Name37" func="var" arg="dir" op="equ" val="norm">
            <dgm:choose name="Name38">
              <dgm:if name="Name3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0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41">
            <dgm:choose name="Name42">
              <dgm:if name="Name4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4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45">
          <dgm:if name="Name46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47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2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2" styleLbl="callout">
        <dgm:alg type="sp"/>
        <dgm:choose name="Name48">
          <dgm:if name="Name49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50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51" axis="ch" ptType="node" st="3" cnt="1">
      <dgm:layoutNode name="circle3" styleLbl="lnNode1">
        <dgm:alg type="sp"/>
        <dgm:shape xmlns:r="http://schemas.openxmlformats.org/officeDocument/2006/relationships" type="ellipse" r:blip="" zOrderOff="-10">
          <dgm:adjLst/>
        </dgm:shape>
        <dgm:presOf/>
        <dgm:constrLst/>
        <dgm:ruleLst/>
      </dgm:layoutNode>
      <dgm:layoutNode name="text3" styleLbl="revTx">
        <dgm:varLst>
          <dgm:bulletEnabled val="1"/>
        </dgm:varLst>
        <dgm:choose name="Name52">
          <dgm:if name="Name53" func="var" arg="dir" op="equ" val="norm">
            <dgm:choose name="Name54">
              <dgm:if name="Name5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56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57">
            <dgm:choose name="Name58">
              <dgm:if name="Name5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60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61">
          <dgm:if name="Name62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63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3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3" styleLbl="callout">
        <dgm:alg type="sp"/>
        <dgm:choose name="Name64">
          <dgm:if name="Name65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66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67" axis="ch" ptType="node" st="4" cnt="1">
      <dgm:layoutNode name="circle4" styleLbl="lnNode1">
        <dgm:alg type="sp"/>
        <dgm:shape xmlns:r="http://schemas.openxmlformats.org/officeDocument/2006/relationships" type="ellipse" r:blip="" zOrderOff="-15">
          <dgm:adjLst/>
        </dgm:shape>
        <dgm:presOf/>
        <dgm:constrLst/>
        <dgm:ruleLst/>
      </dgm:layoutNode>
      <dgm:layoutNode name="text4" styleLbl="revTx">
        <dgm:varLst>
          <dgm:bulletEnabled val="1"/>
        </dgm:varLst>
        <dgm:choose name="Name68">
          <dgm:if name="Name69" func="var" arg="dir" op="equ" val="norm">
            <dgm:choose name="Name70">
              <dgm:if name="Name7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2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73">
            <dgm:choose name="Name74">
              <dgm:if name="Name7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6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77">
          <dgm:if name="Name78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79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4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4" styleLbl="callout">
        <dgm:alg type="sp"/>
        <dgm:choose name="Name80">
          <dgm:if name="Name81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82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83" axis="ch" ptType="node" st="5" cnt="1">
      <dgm:layoutNode name="circle5" styleLbl="lnNode1">
        <dgm:alg type="sp"/>
        <dgm:shape xmlns:r="http://schemas.openxmlformats.org/officeDocument/2006/relationships" type="ellipse" r:blip="" zOrderOff="-20">
          <dgm:adjLst/>
        </dgm:shape>
        <dgm:presOf/>
        <dgm:constrLst/>
        <dgm:ruleLst/>
      </dgm:layoutNode>
      <dgm:layoutNode name="text5" styleLbl="revTx">
        <dgm:varLst>
          <dgm:bulletEnabled val="1"/>
        </dgm:varLst>
        <dgm:choose name="Name84">
          <dgm:if name="Name85" func="var" arg="dir" op="equ" val="norm">
            <dgm:choose name="Name86">
              <dgm:if name="Name8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88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89">
            <dgm:choose name="Name90">
              <dgm:if name="Name9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92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93">
          <dgm:if name="Name94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95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5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5" styleLbl="callout">
        <dgm:alg type="sp"/>
        <dgm:choose name="Name96">
          <dgm:if name="Name97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98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93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49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416425"/>
            <a:ext cx="548640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6A1162C2-E2D9-4E0D-80D4-6B02DA53C7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8742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8327296-97A1-4E24-8C7C-C1B725BA5D47}" type="slidenum">
              <a:rPr lang="en-US" smtClean="0"/>
              <a:pPr/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A8D1FC-D099-402C-869A-FEA1F664E7EC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April 27, 2011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University of Sao Paulo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0FD66B-00CA-4261-AB7A-A4082C4612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April 27, 2011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University of Sao Paulo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44CEF3-FC4A-4809-ABBC-FE4607C536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April 27, 2011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University of Sao Paulo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F1DF29-8FE3-4F92-B213-462A141AAD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April 27, 2011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University of Sao Paulo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047122-E798-4ADD-902E-5FA2C65128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April 27, 2011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University of Sao Paulo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58C446-073B-44F9-97CB-EFC79D3288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April 27, 2011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University of Sao Paulo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3E73EB-DBF1-44DC-B691-C0A1071F11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April 27, 2011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University of Sao Paulo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6BFB4E-8F48-4B8F-9C37-894FE945D6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April 27, 2011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University of Sao Paulo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EA7D43-DAD6-431C-B595-52264F2EEB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April 27, 2011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University of Sao Paulo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D40F4A-B59E-46C9-9C20-AB3EB4645A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April 27, 2011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University of Sao Paulo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017C41-06E1-4BC1-A18C-51230E3F6D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April 27, 2011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University of Sao Paulo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9E4D9D-D45C-4452-91F8-013D8F2039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April 27, 2011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University of Sao Paulo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A8BF73-E0B9-4E5F-84D7-62A746AB90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April 27, 2011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University of Sao Paulo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26F417-055A-4AF0-AD20-4512038AC7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52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r>
              <a:rPr lang="en-US" smtClean="0"/>
              <a:t>April 27, 2011</a:t>
            </a:r>
            <a:endParaRPr lang="en-US"/>
          </a:p>
        </p:txBody>
      </p:sp>
      <p:sp>
        <p:nvSpPr>
          <p:cNvPr id="952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r>
              <a:rPr lang="en-US" smtClean="0"/>
              <a:t>University of Sao Paulo</a:t>
            </a:r>
            <a:endParaRPr lang="en-US"/>
          </a:p>
        </p:txBody>
      </p:sp>
      <p:sp>
        <p:nvSpPr>
          <p:cNvPr id="952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F9F58984-A82D-4337-BA25-BE334C081E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  <p:sldLayoutId id="2147483665" r:id="rId12"/>
    <p:sldLayoutId id="2147483666" r:id="rId13"/>
  </p:sldLayoutIdLst>
  <p:transition spd="med">
    <p:wipe/>
  </p:transition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13" Type="http://schemas.openxmlformats.org/officeDocument/2006/relationships/diagramLayout" Target="../diagrams/layout5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12" Type="http://schemas.openxmlformats.org/officeDocument/2006/relationships/diagramData" Target="../diagrams/data5.xml"/><Relationship Id="rId17" Type="http://schemas.openxmlformats.org/officeDocument/2006/relationships/hyperlink" Target="http://www.bus.lsu.edu/lbtc" TargetMode="External"/><Relationship Id="rId2" Type="http://schemas.openxmlformats.org/officeDocument/2006/relationships/diagramData" Target="../diagrams/data3.xml"/><Relationship Id="rId16" Type="http://schemas.microsoft.com/office/2007/relationships/diagramDrawing" Target="../diagrams/drawing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5" Type="http://schemas.openxmlformats.org/officeDocument/2006/relationships/diagramColors" Target="../diagrams/colors5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Relationship Id="rId1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hyperlink" Target="http://www.bus.lsu.edu/students/news/stories/2010.05.18_DAG.asp?dept=12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www.bus.lsu.edu/students/news/stories/2009.03.27_Yuan_Harvard.asp?dept=64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t100k.org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www.bus.lsu.edu/students/news/stories/2007.11.27_Hicks_China.asp?dept=64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www.bus.lsu.edu/students/news/stories/2011.01.04_MBA_Intern_China.asp?dept=64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bus.lsu.edu/students/news/stories/2010.06.29_Chen.asp?dept=64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eelgoodz.com/" TargetMode="Externa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bus.lsu.edu/sei" TargetMode="Externa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exchanges.nyse.com/archives/2009/11/entrepreneur_leaders.php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hyperlink" Target="http://www.bus.lsu.edu/sdmi" TargetMode="External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ooz.com/global/home/what_we_think/the_china_strategy/47656646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ooz.com/global/home/what_we_think/the_china_strategy/47656688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University of Sao Paulo</a:t>
            </a:r>
          </a:p>
        </p:txBody>
      </p:sp>
      <p:sp>
        <p:nvSpPr>
          <p:cNvPr id="205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3855696-FC8E-40AC-BFFF-3D7DF7F69110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" y="0"/>
            <a:ext cx="9144000" cy="1676400"/>
          </a:xfrm>
        </p:spPr>
        <p:txBody>
          <a:bodyPr/>
          <a:lstStyle/>
          <a:p>
            <a:pPr eaLnBrk="1" hangingPunct="1"/>
            <a:r>
              <a:rPr lang="en-US" altLang="zh-TW" sz="3400" b="1" dirty="0" smtClean="0">
                <a:latin typeface="Times New Roman" pitchFamily="18" charset="0"/>
                <a:cs typeface="Times New Roman" pitchFamily="18" charset="0"/>
              </a:rPr>
              <a:t>China and </a:t>
            </a:r>
            <a:r>
              <a:rPr lang="en-US" sz="3400" b="1" dirty="0" smtClean="0">
                <a:latin typeface="Times New Roman" pitchFamily="18" charset="0"/>
                <a:cs typeface="Times New Roman" pitchFamily="18" charset="0"/>
              </a:rPr>
              <a:t>Global 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Talent </a:t>
            </a:r>
            <a:r>
              <a:rPr lang="en-US" sz="3400" b="1" dirty="0" smtClean="0">
                <a:latin typeface="Times New Roman" pitchFamily="18" charset="0"/>
                <a:cs typeface="Times New Roman" pitchFamily="18" charset="0"/>
              </a:rPr>
              <a:t>Development</a:t>
            </a:r>
            <a:r>
              <a:rPr lang="en-US" altLang="zh-TW" sz="34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en-US" altLang="zh-TW" sz="3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altLang="zh-TW" sz="3400" b="1" dirty="0" smtClean="0">
                <a:latin typeface="Times New Roman" pitchFamily="18" charset="0"/>
                <a:cs typeface="Times New Roman" pitchFamily="18" charset="0"/>
              </a:rPr>
              <a:t>An Innovative Curriculum of Soft Landing</a:t>
            </a:r>
            <a:endParaRPr lang="en-US" sz="3400" b="1" dirty="0" smtClean="0">
              <a:latin typeface="Times New Roman" pitchFamily="18" charset="0"/>
              <a:ea typeface="新細明體" pitchFamily="18" charset="-120"/>
              <a:cs typeface="Times New Roman" pitchFamily="18" charset="0"/>
            </a:endParaRPr>
          </a:p>
        </p:txBody>
      </p:sp>
      <p:sp>
        <p:nvSpPr>
          <p:cNvPr id="205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981200"/>
            <a:ext cx="9144000" cy="3189288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Ye-Sho Chen, Ph.D.</a:t>
            </a:r>
          </a:p>
          <a:p>
            <a:pPr algn="ctr" eaLnBrk="1" hangingPunct="1">
              <a:buFontTx/>
              <a:buNone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Director of Emerging Markets Initiative</a:t>
            </a:r>
          </a:p>
          <a:p>
            <a:pPr algn="ctr" eaLnBrk="1" hangingPunct="1">
              <a:buFontTx/>
              <a:buNone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Associate Director of International Franchise Forum</a:t>
            </a:r>
          </a:p>
          <a:p>
            <a:pPr algn="ctr" eaLnBrk="1" hangingPunct="1">
              <a:buFontTx/>
              <a:buNone/>
            </a:pP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John W.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Dupuy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Endowed Professorship</a:t>
            </a:r>
          </a:p>
          <a:p>
            <a:pPr algn="ctr" eaLnBrk="1" hangingPunct="1">
              <a:buFontTx/>
              <a:buNone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Professor in Information Systems and Decision Sciences</a:t>
            </a:r>
          </a:p>
          <a:p>
            <a:pPr algn="ctr" eaLnBrk="1" hangingPunct="1">
              <a:buFontTx/>
              <a:buNone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E. J. Ourso College of Business</a:t>
            </a:r>
          </a:p>
          <a:p>
            <a:pPr algn="ctr" eaLnBrk="1" hangingPunct="1">
              <a:buFontTx/>
              <a:buNone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Louisiana State University</a:t>
            </a:r>
          </a:p>
          <a:p>
            <a:pPr algn="ctr" eaLnBrk="1" hangingPunct="1">
              <a:buFontTx/>
              <a:buNone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Email: qmchen@lsu.edu</a:t>
            </a:r>
          </a:p>
          <a:p>
            <a:pPr algn="ctr" eaLnBrk="1" hangingPunct="1">
              <a:buFontTx/>
              <a:buNone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Website: http://isds.bus.lsu.edu/chen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27, 2011</a:t>
            </a:r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0" y="54102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Acknowledgement: Funded Partially by the Business and International Education Program, </a:t>
            </a:r>
          </a:p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U.S. Department of Education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Leveraging the Global Networked Resources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918200" y="736600"/>
            <a:ext cx="2019300" cy="1177925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Rectangle 7"/>
          <p:cNvSpPr/>
          <p:nvPr/>
        </p:nvSpPr>
        <p:spPr>
          <a:xfrm>
            <a:off x="5918200" y="3092450"/>
            <a:ext cx="2019300" cy="1177925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aphicFrame>
        <p:nvGraphicFramePr>
          <p:cNvPr id="14" name="Diagram 13"/>
          <p:cNvGraphicFramePr/>
          <p:nvPr/>
        </p:nvGraphicFramePr>
        <p:xfrm>
          <a:off x="2438400" y="990600"/>
          <a:ext cx="3810000" cy="233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7" name="Diagram 16"/>
          <p:cNvGraphicFramePr/>
          <p:nvPr/>
        </p:nvGraphicFramePr>
        <p:xfrm>
          <a:off x="5334000" y="4521200"/>
          <a:ext cx="3810000" cy="233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8" name="Diagram 17"/>
          <p:cNvGraphicFramePr/>
          <p:nvPr/>
        </p:nvGraphicFramePr>
        <p:xfrm>
          <a:off x="0" y="4521200"/>
          <a:ext cx="3810000" cy="233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0" y="990600"/>
            <a:ext cx="2819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Louisiana Business and Technology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Center  (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  <a:hlinkClick r:id="rId17"/>
              </a:rPr>
              <a:t>www.bus.lsu.edu/lbtc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) and its networks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324600" y="3276600"/>
            <a:ext cx="2819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Our Partner in China, Central University of Finance and Economics in Beijing,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and its networks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0" y="3276600"/>
            <a:ext cx="2819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Our Partner in Brazil Universidade de São Paulo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and its networks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 rot="16200000" flipH="1">
            <a:off x="3467100" y="2781300"/>
            <a:ext cx="3581400" cy="289560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1371600" y="6019800"/>
            <a:ext cx="5334000" cy="1588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5400000" flipH="1" flipV="1">
            <a:off x="762000" y="2971800"/>
            <a:ext cx="3657600" cy="243840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27, 2011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University of Sao Paulo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3E73EB-DBF1-44DC-B691-C0A1071F115B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40322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z="5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The Italian Man</a:t>
            </a:r>
          </a:p>
        </p:txBody>
      </p:sp>
      <p:pic>
        <p:nvPicPr>
          <p:cNvPr id="2051" name="Content Placeholder 6" descr="D'Agostino Charlie LSU 2009 picture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64738" y="1295400"/>
            <a:ext cx="3373861" cy="4724400"/>
          </a:xfrm>
        </p:spPr>
      </p:pic>
      <p:pic>
        <p:nvPicPr>
          <p:cNvPr id="2052" name="Content Placeholder 7" descr="St Peters Square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7015648" y="4330598"/>
            <a:ext cx="1423502" cy="1666875"/>
          </a:xfrm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0800" y="6028323"/>
            <a:ext cx="9144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  <a:hlinkClick r:id="rId4"/>
              </a:rPr>
              <a:t>www.bus.lsu.edu/students/news/stories/2010.05.18_DAG.asp?dept=12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) 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EA7D43-DAD6-431C-B595-52264F2EEB50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University of Sao Paulo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27, 2011</a:t>
            </a:r>
            <a:endParaRPr lang="en-US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0100" y="1295400"/>
            <a:ext cx="3829050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2800" y="2819400"/>
            <a:ext cx="3816350" cy="1296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 descr="http://www.bus.lsu.edu/students/news/stories/2010.08.20_cut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2800" y="4419600"/>
            <a:ext cx="2228850" cy="1488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Soft Landing Curriculum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686800" cy="5334000"/>
          </a:xfrm>
        </p:spPr>
        <p:txBody>
          <a:bodyPr>
            <a:no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It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provides a platform for students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business communities to engage in 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global 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entrepreneurship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via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Course content development</a:t>
            </a:r>
          </a:p>
          <a:p>
            <a:pPr lvl="1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Social network development</a:t>
            </a:r>
          </a:p>
          <a:p>
            <a:pPr lvl="1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Study abroad</a:t>
            </a:r>
          </a:p>
          <a:p>
            <a:pPr lvl="1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Business plan development</a:t>
            </a:r>
          </a:p>
          <a:p>
            <a:pPr lvl="1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New business incubation</a:t>
            </a:r>
          </a:p>
          <a:p>
            <a:pPr lvl="1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Resource pooling and leveraging for business advancement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goal is to help both parties to </a:t>
            </a:r>
          </a:p>
          <a:p>
            <a:pPr lvl="1"/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Reduce risks and costs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of their investments </a:t>
            </a:r>
          </a:p>
          <a:p>
            <a:pPr lvl="1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Cultivate 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talented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employees and partners</a:t>
            </a:r>
          </a:p>
          <a:p>
            <a:pPr lvl="1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Create </a:t>
            </a:r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success storytellers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3E73EB-DBF1-44DC-B691-C0A1071F115B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University of Sao Paulo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27, 2011</a:t>
            </a:r>
            <a:endParaRPr lang="en-US"/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00" y="0"/>
            <a:ext cx="9144000" cy="1143000"/>
          </a:xfrm>
        </p:spPr>
        <p:txBody>
          <a:bodyPr/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Examples of Soft Landing Curriculum:</a:t>
            </a:r>
            <a:br>
              <a:rPr lang="en-US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U.S.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 China &amp;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China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 U.S.</a:t>
            </a:r>
            <a:endParaRPr lang="en-US" sz="4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27,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University of Sao Paulo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3E73EB-DBF1-44DC-B691-C0A1071F115B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3" name="Picture 2" descr="C:\Ye-Sho\Emerging Markets\Companies &amp; Grants\DOE\Center at CUFE\Students\Ruiyang Ray Li, Smoothie Factory\抱着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611308"/>
            <a:ext cx="4035144" cy="2627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itle 1"/>
          <p:cNvSpPr txBox="1">
            <a:spLocks/>
          </p:cNvSpPr>
          <p:nvPr/>
        </p:nvSpPr>
        <p:spPr bwMode="auto">
          <a:xfrm>
            <a:off x="49072" y="1999710"/>
            <a:ext cx="4699000" cy="407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The Smoothie Man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3193" y="1974310"/>
            <a:ext cx="3097212" cy="2107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2512" y="1346950"/>
            <a:ext cx="3762516" cy="665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6070" y="4368800"/>
            <a:ext cx="3395397" cy="1156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7329" y="5524919"/>
            <a:ext cx="2208937" cy="891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7835056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990600"/>
          </a:xfrm>
        </p:spPr>
        <p:txBody>
          <a:bodyPr/>
          <a:lstStyle/>
          <a:p>
            <a:r>
              <a:rPr lang="en-US" sz="4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The Harvard Lady - </a:t>
            </a:r>
            <a:r>
              <a:rPr lang="en-US" sz="4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Yunan Yuan</a:t>
            </a:r>
            <a:r>
              <a:rPr lang="en-US" sz="4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5105400" cy="4267200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en-US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LSU STUDENT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 PRESENTS U.S.-CHINA RELATIONS RESEARCH AT </a:t>
            </a:r>
            <a:r>
              <a:rPr lang="en-US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HARVARD</a:t>
            </a:r>
            <a:endParaRPr lang="en-US" sz="3600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0" name="TextBox 4"/>
          <p:cNvSpPr txBox="1">
            <a:spLocks noChangeArrowheads="1"/>
          </p:cNvSpPr>
          <p:nvPr/>
        </p:nvSpPr>
        <p:spPr bwMode="auto">
          <a:xfrm>
            <a:off x="0" y="5943600"/>
            <a:ext cx="91440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600" dirty="0">
                <a:latin typeface="Times New Roman" pitchFamily="18" charset="0"/>
                <a:cs typeface="Times New Roman" pitchFamily="18" charset="0"/>
                <a:hlinkClick r:id="rId2"/>
              </a:rPr>
              <a:t>www.bus.lsu.edu/students/news/stories/2009.03.27_Yuan_Harvard.asp?dept=64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pic>
        <p:nvPicPr>
          <p:cNvPr id="4102" name="Picture 2" descr="http://www.bus.lsu.edu/students/news/stories/2009.03.27_Yuan_Harvar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0200" y="1600200"/>
            <a:ext cx="3124200" cy="417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3E73EB-DBF1-44DC-B691-C0A1071F115B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University of Sao Paulo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27, 2011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430356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77344"/>
          </a:xfrm>
        </p:spPr>
        <p:txBody>
          <a:bodyPr/>
          <a:lstStyle/>
          <a:p>
            <a:r>
              <a:rPr lang="en-US" sz="4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The MIT </a:t>
            </a:r>
            <a:r>
              <a:rPr lang="en-US" sz="4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Man- John </a:t>
            </a:r>
            <a:r>
              <a:rPr lang="en-US" sz="4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Casey</a:t>
            </a:r>
            <a:endParaRPr lang="en-US" sz="4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304800" y="1143000"/>
            <a:ext cx="4038600" cy="5410200"/>
          </a:xfrm>
        </p:spPr>
        <p:txBody>
          <a:bodyPr>
            <a:normAutofit fontScale="92500" lnSpcReduction="20000"/>
          </a:bodyPr>
          <a:lstStyle/>
          <a:p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Took Entrepreneurship in China course  in Spring 2008</a:t>
            </a:r>
          </a:p>
          <a:p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President of Mandarin Association of Language and Life at LSU in 2008/2009 </a:t>
            </a:r>
          </a:p>
          <a:p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Critical 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Language Scholarship to China in the summer of 2009</a:t>
            </a:r>
          </a:p>
          <a:p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Pursuing Bioengineering PhD at MIT in Fall 2009 </a:t>
            </a:r>
          </a:p>
          <a:p>
            <a:r>
              <a:rPr lang="en-US" sz="29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Associate Director, MIT </a:t>
            </a:r>
            <a:r>
              <a:rPr lang="en-US" sz="29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$100K 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900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www.mit100k.org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536700"/>
            <a:ext cx="42672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27, 2011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University of Sao Paulo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EA7D43-DAD6-431C-B595-52264F2EEB50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673177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990600"/>
          </a:xfrm>
        </p:spPr>
        <p:txBody>
          <a:bodyPr/>
          <a:lstStyle/>
          <a:p>
            <a:r>
              <a:rPr lang="en-US" sz="4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The China Lady - </a:t>
            </a:r>
            <a:r>
              <a:rPr lang="en-US" sz="4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Maggie Hicks</a:t>
            </a:r>
            <a:r>
              <a:rPr lang="en-US" sz="4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304800" y="1828800"/>
            <a:ext cx="5105400" cy="3886200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LSU STUDENT TO INTERN FOR </a:t>
            </a:r>
            <a:r>
              <a:rPr lang="en-US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LOUISIANA-BASED COMPANY IN CHINA</a:t>
            </a:r>
            <a:endParaRPr lang="en-US" sz="3600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4" name="TextBox 4"/>
          <p:cNvSpPr txBox="1">
            <a:spLocks noChangeArrowheads="1"/>
          </p:cNvSpPr>
          <p:nvPr/>
        </p:nvSpPr>
        <p:spPr bwMode="auto">
          <a:xfrm>
            <a:off x="0" y="5867400"/>
            <a:ext cx="9144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600" dirty="0">
                <a:latin typeface="Times New Roman" pitchFamily="18" charset="0"/>
                <a:cs typeface="Times New Roman" pitchFamily="18" charset="0"/>
                <a:hlinkClick r:id="rId2"/>
              </a:rPr>
              <a:t>www.bus.lsu.edu/students/news/stories/2007.11.27_Hicks_China.asp?dept=64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pic>
        <p:nvPicPr>
          <p:cNvPr id="5126" name="Picture 2" descr="http://www.bus.lsu.edu/students/news/stories/2007.11.27_Hicks_Chin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1200" y="1600200"/>
            <a:ext cx="2667000" cy="423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University of Sao Paulo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3E73EB-DBF1-44DC-B691-C0A1071F115B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27, 2011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380766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990600"/>
          </a:xfrm>
        </p:spPr>
        <p:txBody>
          <a:bodyPr/>
          <a:lstStyle/>
          <a:p>
            <a:r>
              <a:rPr lang="en-US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The Language Man - </a:t>
            </a:r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Ronald Courville</a:t>
            </a:r>
            <a:r>
              <a:rPr lang="en-US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304800" y="1828800"/>
            <a:ext cx="4724400" cy="3886200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LSU FLORES </a:t>
            </a:r>
            <a:r>
              <a:rPr lang="en-US" sz="4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MBA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STUDENT EXPERIENCES </a:t>
            </a:r>
            <a:r>
              <a:rPr lang="en-US" sz="4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INTERNSHIP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OF A 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LIFETIME</a:t>
            </a:r>
            <a:endParaRPr lang="en-US" sz="3600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4" name="TextBox 4"/>
          <p:cNvSpPr txBox="1">
            <a:spLocks noChangeArrowheads="1"/>
          </p:cNvSpPr>
          <p:nvPr/>
        </p:nvSpPr>
        <p:spPr bwMode="auto">
          <a:xfrm>
            <a:off x="0" y="5867400"/>
            <a:ext cx="9144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600" dirty="0">
                <a:latin typeface="Times New Roman" pitchFamily="18" charset="0"/>
                <a:cs typeface="Times New Roman" pitchFamily="18" charset="0"/>
                <a:hlinkClick r:id="rId2"/>
              </a:rPr>
              <a:t>www.bus.lsu.edu/students/news/stories/2011.01.04_MBA_Intern_China.asp?dept=64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University of Sao Paulo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3E73EB-DBF1-44DC-B691-C0A1071F115B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27, 2011</a:t>
            </a:r>
            <a:endParaRPr lang="en-US"/>
          </a:p>
        </p:txBody>
      </p:sp>
      <p:pic>
        <p:nvPicPr>
          <p:cNvPr id="1026" name="Picture 2" descr="http://www.bus.lsu.edu/students/news/stories/2011.01.04_MBA_Intern_Chin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5900" y="1219200"/>
            <a:ext cx="3488181" cy="451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6716406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27, 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University of Sao Paulo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3E73EB-DBF1-44DC-B691-C0A1071F115B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70" y="2438400"/>
            <a:ext cx="3991474" cy="2147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438400"/>
            <a:ext cx="4819649" cy="2165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0" y="5614432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4"/>
              </a:rPr>
              <a:t>www.bus.lsu.edu/students/news/stories/2010.06.29_Chen.asp?dept=64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-48930" y="0"/>
            <a:ext cx="9144000" cy="1371600"/>
          </a:xfrm>
        </p:spPr>
        <p:txBody>
          <a:bodyPr/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Lessons Learned: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Characteristics of Success Storytellers </a:t>
            </a: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– “</a:t>
            </a:r>
            <a:r>
              <a:rPr lang="en-US" sz="2800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PhD”</a:t>
            </a: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Students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417604767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3E73EB-DBF1-44DC-B691-C0A1071F115B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University of Sao Paulo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27, 2011</a:t>
            </a:r>
            <a:endParaRPr lang="en-US"/>
          </a:p>
        </p:txBody>
      </p:sp>
      <p:pic>
        <p:nvPicPr>
          <p:cNvPr id="8" name="Picture 2" descr="http://blog.nola.com/susanlangenhennig/2008/10/medium_flipflopguylea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252" y="1671660"/>
            <a:ext cx="3932895" cy="2556381"/>
          </a:xfrm>
          <a:prstGeom prst="rect">
            <a:avLst/>
          </a:prstGeom>
          <a:noFill/>
        </p:spPr>
      </p:pic>
      <p:sp>
        <p:nvSpPr>
          <p:cNvPr id="9" name="Title 1"/>
          <p:cNvSpPr txBox="1">
            <a:spLocks/>
          </p:cNvSpPr>
          <p:nvPr/>
        </p:nvSpPr>
        <p:spPr bwMode="auto">
          <a:xfrm>
            <a:off x="25400" y="1376385"/>
            <a:ext cx="42672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The Flip-Flop Man </a:t>
            </a: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www.feelgoodz.com</a:t>
            </a: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-48930" y="0"/>
            <a:ext cx="9192930" cy="1371600"/>
          </a:xfrm>
        </p:spPr>
        <p:txBody>
          <a:bodyPr/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Lessons Learned: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Resource Pooling &amp;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Leveraging – 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Elevator 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Speech Skills</a:t>
            </a:r>
            <a:endParaRPr lang="en-US" sz="2400" b="1" dirty="0">
              <a:solidFill>
                <a:srgbClr val="7030A0"/>
              </a:solidFill>
            </a:endParaRP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4814330"/>
            <a:ext cx="9182100" cy="1464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-12700" y="4444998"/>
            <a:ext cx="91943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5"/>
              </a:rPr>
              <a:t>www.bus.lsu.edu/sei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112747" y="1401785"/>
            <a:ext cx="503125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Green Manufacturer </a:t>
            </a:r>
          </a:p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in Thailand</a:t>
            </a:r>
          </a:p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+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Social Entrepreneurs </a:t>
            </a:r>
          </a:p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in New Orleans</a:t>
            </a:r>
          </a:p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+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Whole Food Store Networks</a:t>
            </a:r>
          </a:p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in U.S.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284680535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TextBox 3"/>
          <p:cNvSpPr txBox="1">
            <a:spLocks noChangeArrowheads="1"/>
          </p:cNvSpPr>
          <p:nvPr/>
        </p:nvSpPr>
        <p:spPr bwMode="auto">
          <a:xfrm>
            <a:off x="0" y="0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China and Global Talent Development</a:t>
            </a:r>
            <a:endParaRPr lang="en-US" sz="4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2"/>
          <p:cNvSpPr txBox="1">
            <a:spLocks noChangeArrowheads="1"/>
          </p:cNvSpPr>
          <p:nvPr/>
        </p:nvSpPr>
        <p:spPr bwMode="auto">
          <a:xfrm>
            <a:off x="4572000" y="812800"/>
            <a:ext cx="4571999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Sources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 Zeng &amp;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Williamson,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Dragons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at your Door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2007 &amp; Perkowski,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Managing the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Dragon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2008)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762000"/>
            <a:ext cx="48767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Ex: NBA &amp; Yao Ming</a:t>
            </a:r>
            <a:endParaRPr lang="en-US" sz="3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1981200"/>
            <a:ext cx="6345751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" name="TextBox 22"/>
          <p:cNvSpPr txBox="1"/>
          <p:nvPr/>
        </p:nvSpPr>
        <p:spPr>
          <a:xfrm>
            <a:off x="3657600" y="5943600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Role of China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334000" y="5562600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Global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133600" y="5562600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Local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04800" y="3429000"/>
            <a:ext cx="1371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Extent of Cost Advantage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85800" y="25908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Broad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85800" y="46482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Narrow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rot="10800000">
            <a:off x="4876800" y="4800600"/>
            <a:ext cx="609600" cy="1588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5400000" flipH="1" flipV="1">
            <a:off x="3429000" y="3886200"/>
            <a:ext cx="458788" cy="1588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4953000" y="3276600"/>
            <a:ext cx="533400" cy="1588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27, 2011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University of Sao Paulo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3E73EB-DBF1-44DC-B691-C0A1071F115B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268139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27,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University of Sao Paulo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3E73EB-DBF1-44DC-B691-C0A1071F115B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7426" y="1337272"/>
            <a:ext cx="3808599" cy="28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4229526" y="4293799"/>
            <a:ext cx="472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Times New Roman" pitchFamily="18" charset="0"/>
                <a:cs typeface="Times New Roman" pitchFamily="18" charset="0"/>
                <a:hlinkClick r:id="rId3"/>
              </a:rPr>
              <a:t>exchanges.nyse.com/archives/2009/11/entrepreneur_leaders.php</a:t>
            </a:r>
            <a:endParaRPr lang="en-US" sz="1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2135785"/>
            <a:ext cx="4166026" cy="2435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Oval 9"/>
          <p:cNvSpPr/>
          <p:nvPr/>
        </p:nvSpPr>
        <p:spPr>
          <a:xfrm>
            <a:off x="1473200" y="2210291"/>
            <a:ext cx="1281368" cy="11430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2416" y="4563886"/>
            <a:ext cx="4267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Map.google.com </a:t>
            </a:r>
            <a:endParaRPr lang="en-US" sz="1200" dirty="0"/>
          </a:p>
        </p:txBody>
      </p:sp>
      <p:sp>
        <p:nvSpPr>
          <p:cNvPr id="15" name="Oval 14"/>
          <p:cNvSpPr/>
          <p:nvPr/>
        </p:nvSpPr>
        <p:spPr>
          <a:xfrm>
            <a:off x="7391400" y="2057400"/>
            <a:ext cx="1104624" cy="1016000"/>
          </a:xfrm>
          <a:prstGeom prst="ellipse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6" name="Title 1"/>
          <p:cNvSpPr txBox="1">
            <a:spLocks/>
          </p:cNvSpPr>
          <p:nvPr/>
        </p:nvSpPr>
        <p:spPr bwMode="auto">
          <a:xfrm>
            <a:off x="0" y="1282700"/>
            <a:ext cx="44958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Hurricane Katrina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2005 &amp;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BP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Gulf of Mexico Spill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in 2010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9200"/>
          </a:xfrm>
        </p:spPr>
        <p:txBody>
          <a:bodyPr/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Lessons Learned: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Sustainable Supply Chain – </a:t>
            </a:r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Green + Disaster</a:t>
            </a:r>
            <a:endParaRPr lang="en-US" sz="3200" b="1" dirty="0">
              <a:solidFill>
                <a:srgbClr val="7030A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2416" y="4570798"/>
            <a:ext cx="91943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Times New Roman" pitchFamily="18" charset="0"/>
                <a:cs typeface="Times New Roman" pitchFamily="18" charset="0"/>
                <a:hlinkClick r:id="rId5"/>
              </a:rPr>
              <a:t>www.bus.lsu.edu/sdmi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1200" dirty="0"/>
          </a:p>
        </p:txBody>
      </p:sp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47797"/>
            <a:ext cx="9144000" cy="1454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2571947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81000"/>
            <a:ext cx="7250113" cy="580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extBox 4"/>
          <p:cNvSpPr txBox="1">
            <a:spLocks noChangeArrowheads="1"/>
          </p:cNvSpPr>
          <p:nvPr/>
        </p:nvSpPr>
        <p:spPr bwMode="auto">
          <a:xfrm>
            <a:off x="0" y="6488668"/>
            <a:ext cx="9144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(Source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3"/>
              </a:rPr>
              <a:t>www.booz.com/global/home/what_we_think/the_china_strategy/47656646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April 27, 2011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University of Sao Paulo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3E73EB-DBF1-44DC-B691-C0A1071F115B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121796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0"/>
            <a:ext cx="6248400" cy="6301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extBox 4"/>
          <p:cNvSpPr txBox="1">
            <a:spLocks noChangeArrowheads="1"/>
          </p:cNvSpPr>
          <p:nvPr/>
        </p:nvSpPr>
        <p:spPr bwMode="auto">
          <a:xfrm>
            <a:off x="38100" y="6507202"/>
            <a:ext cx="9144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(Source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3"/>
              </a:rPr>
              <a:t>www.booz.com/global/home/what_we_think/the_china_strategy/47656688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April 27, 2011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University of Sao Paulo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3E73EB-DBF1-44DC-B691-C0A1071F115B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4481992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4"/>
          <p:cNvSpPr>
            <a:spLocks noChangeArrowheads="1"/>
          </p:cNvSpPr>
          <p:nvPr/>
        </p:nvSpPr>
        <p:spPr bwMode="auto">
          <a:xfrm>
            <a:off x="0" y="0"/>
            <a:ext cx="9144000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4400">
                <a:solidFill>
                  <a:schemeClr val="tx2"/>
                </a:solidFill>
                <a:latin typeface="Times New Roman" pitchFamily="18" charset="0"/>
              </a:rPr>
              <a:t>Old Microsoft: “Put Microsoft Products on Every PC”</a:t>
            </a:r>
          </a:p>
        </p:txBody>
      </p:sp>
      <p:graphicFrame>
        <p:nvGraphicFramePr>
          <p:cNvPr id="9" name="Diagram 8"/>
          <p:cNvGraphicFramePr/>
          <p:nvPr/>
        </p:nvGraphicFramePr>
        <p:xfrm>
          <a:off x="381000" y="1905000"/>
          <a:ext cx="4267200" cy="421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221" name="Left Arrow 9"/>
          <p:cNvSpPr>
            <a:spLocks noChangeArrowheads="1"/>
          </p:cNvSpPr>
          <p:nvPr/>
        </p:nvSpPr>
        <p:spPr bwMode="auto">
          <a:xfrm>
            <a:off x="2743200" y="2667000"/>
            <a:ext cx="762000" cy="2286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22" name="TextBox 10"/>
          <p:cNvSpPr txBox="1">
            <a:spLocks noChangeArrowheads="1"/>
          </p:cNvSpPr>
          <p:nvPr/>
        </p:nvSpPr>
        <p:spPr bwMode="auto">
          <a:xfrm>
            <a:off x="3810000" y="2514600"/>
            <a:ext cx="4267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Start Here: $300 x 100M</a:t>
            </a:r>
          </a:p>
        </p:txBody>
      </p:sp>
      <p:sp>
        <p:nvSpPr>
          <p:cNvPr id="9223" name="TextBox 11"/>
          <p:cNvSpPr txBox="1">
            <a:spLocks noChangeArrowheads="1"/>
          </p:cNvSpPr>
          <p:nvPr/>
        </p:nvSpPr>
        <p:spPr bwMode="auto">
          <a:xfrm>
            <a:off x="4267200" y="3200400"/>
            <a:ext cx="4267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Millions of pirated copies …</a:t>
            </a:r>
          </a:p>
        </p:txBody>
      </p:sp>
      <p:sp>
        <p:nvSpPr>
          <p:cNvPr id="9224" name="TextBox 12"/>
          <p:cNvSpPr txBox="1">
            <a:spLocks noChangeArrowheads="1"/>
          </p:cNvSpPr>
          <p:nvPr/>
        </p:nvSpPr>
        <p:spPr bwMode="auto">
          <a:xfrm>
            <a:off x="4876800" y="3886200"/>
            <a:ext cx="4267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Law suits …</a:t>
            </a:r>
          </a:p>
        </p:txBody>
      </p:sp>
      <p:sp>
        <p:nvSpPr>
          <p:cNvPr id="9225" name="TextBox 13"/>
          <p:cNvSpPr txBox="1">
            <a:spLocks noChangeArrowheads="1"/>
          </p:cNvSpPr>
          <p:nvPr/>
        </p:nvSpPr>
        <p:spPr bwMode="auto">
          <a:xfrm>
            <a:off x="5410200" y="4495800"/>
            <a:ext cx="3733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Angry consumers …</a:t>
            </a:r>
          </a:p>
        </p:txBody>
      </p:sp>
      <p:sp>
        <p:nvSpPr>
          <p:cNvPr id="9226" name="TextBox 14"/>
          <p:cNvSpPr txBox="1">
            <a:spLocks noChangeArrowheads="1"/>
          </p:cNvSpPr>
          <p:nvPr/>
        </p:nvSpPr>
        <p:spPr bwMode="auto">
          <a:xfrm>
            <a:off x="6019800" y="5257800"/>
            <a:ext cx="3124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Turning to Linux …</a:t>
            </a:r>
          </a:p>
        </p:txBody>
      </p:sp>
      <p:sp>
        <p:nvSpPr>
          <p:cNvPr id="9227" name="Slide Number Placeholder 10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FB89FEA-F25F-48BA-BBC0-C2E4D9C3DFA2}" type="slidenum">
              <a:rPr lang="en-US" smtClean="0"/>
              <a:pPr eaLnBrk="1" hangingPunct="1"/>
              <a:t>5</a:t>
            </a:fld>
            <a:endParaRPr lang="en-US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27, 2011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University of Sao Paulo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1233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4"/>
          <p:cNvSpPr>
            <a:spLocks noChangeArrowheads="1"/>
          </p:cNvSpPr>
          <p:nvPr/>
        </p:nvSpPr>
        <p:spPr bwMode="auto">
          <a:xfrm>
            <a:off x="0" y="0"/>
            <a:ext cx="9144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3600">
                <a:solidFill>
                  <a:schemeClr val="tx2"/>
                </a:solidFill>
                <a:latin typeface="Times New Roman" pitchFamily="18" charset="0"/>
              </a:rPr>
              <a:t>New Microsoft: “Your Potential, Our Passion”</a:t>
            </a:r>
          </a:p>
        </p:txBody>
      </p:sp>
      <p:pic>
        <p:nvPicPr>
          <p:cNvPr id="1024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81200"/>
            <a:ext cx="1963738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Text Box 4"/>
          <p:cNvSpPr txBox="1">
            <a:spLocks noChangeArrowheads="1"/>
          </p:cNvSpPr>
          <p:nvPr/>
        </p:nvSpPr>
        <p:spPr bwMode="auto">
          <a:xfrm>
            <a:off x="228600" y="4038600"/>
            <a:ext cx="1981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200">
                <a:latin typeface="Times New Roman" pitchFamily="18" charset="0"/>
                <a:cs typeface="Times New Roman" pitchFamily="18" charset="0"/>
              </a:rPr>
              <a:t>(Source: Amazon.com) </a:t>
            </a:r>
          </a:p>
        </p:txBody>
      </p:sp>
      <p:graphicFrame>
        <p:nvGraphicFramePr>
          <p:cNvPr id="11" name="Diagram 10"/>
          <p:cNvGraphicFramePr/>
          <p:nvPr/>
        </p:nvGraphicFramePr>
        <p:xfrm>
          <a:off x="1295400" y="1905000"/>
          <a:ext cx="4267200" cy="421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247" name="Left Arrow 11"/>
          <p:cNvSpPr>
            <a:spLocks noChangeArrowheads="1"/>
          </p:cNvSpPr>
          <p:nvPr/>
        </p:nvSpPr>
        <p:spPr bwMode="auto">
          <a:xfrm>
            <a:off x="4876800" y="5486400"/>
            <a:ext cx="762000" cy="2286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48" name="TextBox 12"/>
          <p:cNvSpPr txBox="1">
            <a:spLocks noChangeArrowheads="1"/>
          </p:cNvSpPr>
          <p:nvPr/>
        </p:nvSpPr>
        <p:spPr bwMode="auto">
          <a:xfrm>
            <a:off x="5486400" y="5334000"/>
            <a:ext cx="3657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Start Here: $4 x 900M</a:t>
            </a:r>
          </a:p>
        </p:txBody>
      </p:sp>
      <p:sp>
        <p:nvSpPr>
          <p:cNvPr id="10249" name="Left Arrow 13"/>
          <p:cNvSpPr>
            <a:spLocks noChangeArrowheads="1"/>
          </p:cNvSpPr>
          <p:nvPr/>
        </p:nvSpPr>
        <p:spPr bwMode="auto">
          <a:xfrm rot="5400000">
            <a:off x="3009900" y="4533900"/>
            <a:ext cx="762000" cy="2286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50" name="TextBox 14"/>
          <p:cNvSpPr txBox="1">
            <a:spLocks noChangeArrowheads="1"/>
          </p:cNvSpPr>
          <p:nvPr/>
        </p:nvSpPr>
        <p:spPr bwMode="auto">
          <a:xfrm>
            <a:off x="4495800" y="2667000"/>
            <a:ext cx="42672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Cultivating Loyal Consumers and Having Abundant of Opportunities to Make Moneys, e.g., $10 x 9M + $5 x 1M + … + $200 x 1M + … </a:t>
            </a:r>
          </a:p>
        </p:txBody>
      </p:sp>
      <p:sp>
        <p:nvSpPr>
          <p:cNvPr id="10251" name="Left Arrow 15"/>
          <p:cNvSpPr>
            <a:spLocks noChangeArrowheads="1"/>
          </p:cNvSpPr>
          <p:nvPr/>
        </p:nvSpPr>
        <p:spPr bwMode="auto">
          <a:xfrm rot="5400000">
            <a:off x="3009900" y="3162300"/>
            <a:ext cx="762000" cy="2286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52" name="Slide Number Placeholder 1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402C91A-F6E1-4591-A076-B8CD99C87B17}" type="slidenum">
              <a:rPr lang="en-US" smtClean="0"/>
              <a:pPr eaLnBrk="1" hangingPunct="1"/>
              <a:t>6</a:t>
            </a:fld>
            <a:endParaRPr lang="en-US" smtClean="0"/>
          </a:p>
        </p:txBody>
      </p:sp>
      <p:sp>
        <p:nvSpPr>
          <p:cNvPr id="10253" name="TextBox 6"/>
          <p:cNvSpPr txBox="1">
            <a:spLocks noChangeArrowheads="1"/>
          </p:cNvSpPr>
          <p:nvPr/>
        </p:nvSpPr>
        <p:spPr bwMode="auto">
          <a:xfrm>
            <a:off x="0" y="838200"/>
            <a:ext cx="9144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0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Bridging the Technology Gap by Cultivating the New Generation of Technology Entrepreneurs at the Bottom of the Pyramid.</a:t>
            </a:r>
          </a:p>
        </p:txBody>
      </p:sp>
      <p:pic>
        <p:nvPicPr>
          <p:cNvPr id="10254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038600"/>
            <a:ext cx="253682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5" name="TextBox 14"/>
          <p:cNvSpPr txBox="1">
            <a:spLocks noChangeArrowheads="1"/>
          </p:cNvSpPr>
          <p:nvPr/>
        </p:nvSpPr>
        <p:spPr bwMode="auto">
          <a:xfrm>
            <a:off x="5105400" y="5029200"/>
            <a:ext cx="35052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400">
                <a:latin typeface="Times New Roman" pitchFamily="18" charset="0"/>
                <a:cs typeface="Times New Roman" pitchFamily="18" charset="0"/>
              </a:rPr>
              <a:t>(www.microsoft.com/unlimitedpotential)</a:t>
            </a:r>
          </a:p>
        </p:txBody>
      </p:sp>
      <p:sp>
        <p:nvSpPr>
          <p:cNvPr id="10256" name="Rectangle 15"/>
          <p:cNvSpPr>
            <a:spLocks noChangeArrowheads="1"/>
          </p:cNvSpPr>
          <p:nvPr/>
        </p:nvSpPr>
        <p:spPr bwMode="auto">
          <a:xfrm>
            <a:off x="3657600" y="1981200"/>
            <a:ext cx="57689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800" b="1">
                <a:solidFill>
                  <a:srgbClr val="7030A0"/>
                </a:solidFill>
                <a:latin typeface="Times New Roman" pitchFamily="18" charset="0"/>
              </a:rPr>
              <a:t>Grown up with Microsoft</a:t>
            </a:r>
            <a:endParaRPr lang="en-US" sz="2800">
              <a:latin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6550223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(Source: “How 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Microsoft Conquered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China” (money.cnn.com/magazines/fortune/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fortune_archive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/2007/07/23/100134488))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27, 2011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University of Sao Paulo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854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Content Placeholder 2"/>
          <p:cNvSpPr>
            <a:spLocks noGrp="1"/>
          </p:cNvSpPr>
          <p:nvPr>
            <p:ph idx="1"/>
          </p:nvPr>
        </p:nvSpPr>
        <p:spPr>
          <a:xfrm>
            <a:off x="0" y="2209800"/>
            <a:ext cx="9144000" cy="1447800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en-US" sz="5400" dirty="0" smtClean="0">
                <a:latin typeface="Times New Roman" pitchFamily="18" charset="0"/>
                <a:cs typeface="Times New Roman" pitchFamily="18" charset="0"/>
              </a:rPr>
              <a:t>Soft Landing Curriculum</a:t>
            </a:r>
          </a:p>
        </p:txBody>
      </p:sp>
      <p:sp>
        <p:nvSpPr>
          <p:cNvPr id="1433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University of Sao Paulo</a:t>
            </a:r>
          </a:p>
        </p:txBody>
      </p:sp>
      <p:sp>
        <p:nvSpPr>
          <p:cNvPr id="1434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A747215-2F9C-45A4-B141-D8AE9F71EF82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27, 2011</a:t>
            </a:r>
            <a:endParaRPr lang="en-US"/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990600"/>
          </a:xfrm>
        </p:spPr>
        <p:txBody>
          <a:bodyPr/>
          <a:lstStyle/>
          <a:p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“Crashed” Man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3E73EB-DBF1-44DC-B691-C0A1071F115B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University of Sao Paulo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27, 2011</a:t>
            </a:r>
            <a:endParaRPr lang="en-US"/>
          </a:p>
        </p:txBody>
      </p:sp>
      <p:pic>
        <p:nvPicPr>
          <p:cNvPr id="2050" name="Picture 2" descr="C:\Users\qmchen\AppData\Local\Microsoft\Windows\Temporary Internet Files\Content.IE5\YYKMNVAK\MM900300579[1]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524000"/>
            <a:ext cx="4419600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6944972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Soft Landing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>
            <a:noAutofit/>
          </a:bodyPr>
          <a:lstStyle/>
          <a:p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Soft landing is a process which helps a company from one country to </a:t>
            </a:r>
            <a:r>
              <a:rPr lang="en-US" sz="3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land softly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without crashing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, into the market of another country. (</a:t>
            </a:r>
            <a:r>
              <a:rPr lang="en-US" sz="3000" i="1" dirty="0" smtClean="0">
                <a:latin typeface="Times New Roman" pitchFamily="18" charset="0"/>
                <a:cs typeface="Times New Roman" pitchFamily="18" charset="0"/>
              </a:rPr>
              <a:t>National Business Incubation Association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en-US" sz="3000" i="1" dirty="0" smtClean="0">
                <a:latin typeface="Times New Roman" pitchFamily="18" charset="0"/>
                <a:cs typeface="Times New Roman" pitchFamily="18" charset="0"/>
              </a:rPr>
              <a:t>Incubator as a Soft Landing Zone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Mencin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&amp; Erikson 2009)</a:t>
            </a:r>
          </a:p>
          <a:p>
            <a:pPr lvl="1"/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Connecting </a:t>
            </a:r>
            <a:r>
              <a:rPr lang="en-US" sz="3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key decision makers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en-US" sz="3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demand and supply networks</a:t>
            </a:r>
          </a:p>
          <a:p>
            <a:pPr lvl="1"/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Proven services of </a:t>
            </a:r>
            <a:r>
              <a:rPr lang="en-US" sz="3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revenue generation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3E73EB-DBF1-44DC-B691-C0A1071F115B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University of Sao Paulo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April 27, 2011</a:t>
            </a:r>
            <a:endParaRPr lang="en-US"/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6537</TotalTime>
  <Words>793</Words>
  <Application>Microsoft Office PowerPoint</Application>
  <PresentationFormat>On-screen Show (4:3)</PresentationFormat>
  <Paragraphs>175</Paragraphs>
  <Slides>20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Default Design</vt:lpstr>
      <vt:lpstr>China and Global Talent Development: An Innovative Curriculum of Soft Landing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“Crashed” Man </vt:lpstr>
      <vt:lpstr>Soft Landing</vt:lpstr>
      <vt:lpstr>Leveraging the Global Networked Resources</vt:lpstr>
      <vt:lpstr>The Italian Man</vt:lpstr>
      <vt:lpstr>Soft Landing Curriculum</vt:lpstr>
      <vt:lpstr>Examples of Soft Landing Curriculum: U.S.  China &amp; China  U.S.</vt:lpstr>
      <vt:lpstr>The Harvard Lady - Yunan Yuan  </vt:lpstr>
      <vt:lpstr>The MIT Man- John Casey</vt:lpstr>
      <vt:lpstr>The China Lady - Maggie Hicks  </vt:lpstr>
      <vt:lpstr>The Language Man - Ronald Courville  </vt:lpstr>
      <vt:lpstr>Lessons Learned:  Characteristics of Success Storytellers – “PhD” Students </vt:lpstr>
      <vt:lpstr>Lessons Learned:  Resource Pooling &amp; Leveraging – Elevator Speech Skills</vt:lpstr>
      <vt:lpstr>Lessons Learned:  Sustainable Supply Chain – Green + Disaster</vt:lpstr>
    </vt:vector>
  </TitlesOfParts>
  <Company>Louisiana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Agenda</dc:title>
  <dc:creator>qmchen</dc:creator>
  <cp:lastModifiedBy>Ye-Sho Chen</cp:lastModifiedBy>
  <cp:revision>1695</cp:revision>
  <dcterms:created xsi:type="dcterms:W3CDTF">2005-08-22T19:26:51Z</dcterms:created>
  <dcterms:modified xsi:type="dcterms:W3CDTF">2011-04-26T12:56:16Z</dcterms:modified>
</cp:coreProperties>
</file>